
<file path=[Content_Types].xml><?xml version="1.0" encoding="utf-8"?>
<Types xmlns="http://schemas.openxmlformats.org/package/2006/content-types">
  <Override PartName="/ppt/slides/slide41.xml" ContentType="application/vnd.openxmlformats-officedocument.presentationml.slide+xml"/>
  <Override PartName="/ppt/diagrams/layout8.xml" ContentType="application/vnd.openxmlformats-officedocument.drawingml.diagramLayout+xml"/>
  <Override PartName="/ppt/slides/slide50.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8.xml" ContentType="application/vnd.openxmlformats-officedocument.presentationml.slide+xml"/>
  <Override PartName="/ppt/charts/chart11.xml" ContentType="application/vnd.openxmlformats-officedocument.drawingml.chart+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diagrams/quickStyle6.xml" ContentType="application/vnd.openxmlformats-officedocument.drawingml.diagramStyle+xml"/>
  <Override PartName="/ppt/slides/slide47.xml" ContentType="application/vnd.openxmlformats-officedocument.presentationml.slide+xml"/>
  <Override PartName="/ppt/diagrams/colors2.xml" ContentType="application/vnd.openxmlformats-officedocument.drawingml.diagramColors+xml"/>
  <Override PartName="/ppt/slides/slide56.xml" ContentType="application/vnd.openxmlformats-officedocument.presentationml.slide+xml"/>
  <Override PartName="/ppt/notesMasters/notesMaster1.xml" ContentType="application/vnd.openxmlformats-officedocument.presentationml.notesMaster+xml"/>
  <Override PartName="/ppt/diagrams/drawing1.xml" ContentType="application/vnd.ms-office.drawingml.diagramDrawing+xml"/>
  <Override PartName="/ppt/slides/slide66.xml" ContentType="application/vnd.openxmlformats-officedocument.presentationml.slide+xml"/>
  <Override PartName="/ppt/theme/theme1.xml" ContentType="application/vnd.openxmlformats-officedocument.theme+xml"/>
  <Override PartName="/ppt/notesSlides/notesSlide2.xml" ContentType="application/vnd.openxmlformats-officedocument.presentationml.notesSlide+xml"/>
  <Override PartName="/ppt/slides/slide75.xml" ContentType="application/vnd.openxmlformats-officedocument.presentationml.slide+xml"/>
  <Override PartName="/ppt/slides/slide85.xml" ContentType="application/vnd.openxmlformats-officedocument.presentationml.slide+xml"/>
  <Override PartName="/ppt/diagrams/colors8.xml" ContentType="application/vnd.openxmlformats-officedocument.drawingml.diagramColors+xml"/>
  <Override PartName="/ppt/slides/slide95.xml" ContentType="application/vnd.openxmlformats-officedocument.presentationml.slide+xml"/>
  <Override PartName="/ppt/diagrams/drawing7.xml" ContentType="application/vnd.ms-office.drawingml.diagramDrawing+xml"/>
  <Override PartName="/ppt/diagrams/data6.xml" ContentType="application/vnd.openxmlformats-officedocument.drawingml.diagramData+xml"/>
  <Default Extension="jpeg" ContentType="image/jpeg"/>
  <Override PartName="/ppt/diagrams/layout3.xml" ContentType="application/vnd.openxmlformats-officedocument.drawingml.diagramLayout+xml"/>
  <Override PartName="/ppt/notesSlides/notesSlide11.xml" ContentType="application/vnd.openxmlformats-officedocument.presentationml.notesSlide+xml"/>
  <Override PartName="/ppt/slides/slide13.xml" ContentType="application/vnd.openxmlformats-officedocument.presentationml.slide+xml"/>
  <Override PartName="/ppt/slides/slide23.xml" ContentType="application/vnd.openxmlformats-officedocument.presentationml.slide+xml"/>
  <Override PartName="/ppt/charts/chart6.xml" ContentType="application/vnd.openxmlformats-officedocument.drawingml.chart+xml"/>
  <Override PartName="/ppt/slides/slide32.xml" ContentType="application/vnd.openxmlformats-officedocument.presentationml.slide+xml"/>
  <Override PartName="/ppt/slides/slide4.xml" ContentType="application/vnd.openxmlformats-officedocument.presentationml.slide+xml"/>
  <Override PartName="/ppt/diagrams/quickStyle1.xml" ContentType="application/vnd.openxmlformats-officedocument.drawingml.diagramStyle+xml"/>
  <Override PartName="/ppt/slides/slide42.xml" ContentType="application/vnd.openxmlformats-officedocument.presentationml.slide+xml"/>
  <Override PartName="/ppt/slides/slide51.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48.xml" ContentType="application/vnd.openxmlformats-officedocument.presentationml.slide+xml"/>
  <Override PartName="/ppt/diagrams/quickStyle7.xml" ContentType="application/vnd.openxmlformats-officedocument.drawingml.diagramStyle+xml"/>
  <Override PartName="/ppt/diagrams/colors3.xml" ContentType="application/vnd.openxmlformats-officedocument.drawingml.diagramColors+xml"/>
  <Override PartName="/ppt/slides/slide57.xml" ContentType="application/vnd.openxmlformats-officedocument.presentationml.slide+xml"/>
  <Override PartName="/ppt/slides/slide90.xml" ContentType="application/vnd.openxmlformats-officedocument.presentationml.slide+xml"/>
  <Override PartName="/ppt/diagrams/drawing2.xml" ContentType="application/vnd.ms-office.drawingml.diagramDrawing+xml"/>
  <Override PartName="/ppt/slides/slide67.xml" ContentType="application/vnd.openxmlformats-officedocument.presentationml.slide+xml"/>
  <Override PartName="/ppt/theme/theme2.xml" ContentType="application/vnd.openxmlformats-officedocument.theme+xml"/>
  <Override PartName="/ppt/diagrams/data1.xml" ContentType="application/vnd.openxmlformats-officedocument.drawingml.diagramData+xml"/>
  <Override PartName="/ppt/notesSlides/notesSlide3.xml" ContentType="application/vnd.openxmlformats-officedocument.presentationml.notesSlide+xml"/>
  <Override PartName="/ppt/slides/slide76.xml" ContentType="application/vnd.openxmlformats-officedocument.presentationml.slide+xml"/>
  <Override PartName="/ppt/slides/slide86.xml" ContentType="application/vnd.openxmlformats-officedocument.presentationml.slide+xml"/>
  <Override PartName="/ppt/charts/chart1.xml" ContentType="application/vnd.openxmlformats-officedocument.drawingml.chart+xml"/>
  <Override PartName="/ppt/diagrams/drawing8.xml" ContentType="application/vnd.ms-office.drawingml.diagramDrawing+xml"/>
  <Override PartName="/ppt/diagrams/data7.xml" ContentType="application/vnd.openxmlformats-officedocument.drawingml.diagramData+xml"/>
  <Override PartName="/ppt/notesSlides/notesSlide8.xml" ContentType="application/vnd.openxmlformats-officedocument.presentationml.notesSlide+xml"/>
  <Override PartName="/ppt/diagrams/layout4.xml" ContentType="application/vnd.openxmlformats-officedocument.drawingml.diagramLayout+xml"/>
  <Override PartName="/ppt/slides/slide14.xml" ContentType="application/vnd.openxmlformats-officedocument.presentationml.slide+xml"/>
  <Override PartName="/ppt/slides/slide24.xml" ContentType="application/vnd.openxmlformats-officedocument.presentationml.slide+xml"/>
  <Default Extension="bin" ContentType="application/vnd.openxmlformats-officedocument.presentationml.printerSettings"/>
  <Override PartName="/ppt/charts/chart7.xml" ContentType="application/vnd.openxmlformats-officedocument.drawingml.chart+xml"/>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tableStyles.xml" ContentType="application/vnd.openxmlformats-officedocument.presentationml.tableStyles+xml"/>
  <Override PartName="/ppt/diagrams/quickStyle2.xml" ContentType="application/vnd.openxmlformats-officedocument.drawingml.diagramStyle+xml"/>
  <Override PartName="/ppt/slides/slide43.xml" ContentType="application/vnd.openxmlformats-officedocument.presentationml.slide+xml"/>
  <Override PartName="/ppt/slides/slide52.xml" ContentType="application/vnd.openxmlformats-officedocument.presentationml.slide+xml"/>
  <Override PartName="/ppt/slides/slide62.xml" ContentType="application/vnd.openxmlformats-officedocument.presentationml.slide+xml"/>
  <Override PartName="/docProps/app.xml" ContentType="application/vnd.openxmlformats-officedocument.extended-properties+xml"/>
  <Override PartName="/ppt/slides/slide39.xml" ContentType="application/vnd.openxmlformats-officedocument.presentationml.slide+xml"/>
  <Override PartName="/ppt/slides/slide81.xml" ContentType="application/vnd.openxmlformats-officedocument.presentationml.slide+xml"/>
  <Override PartName="/ppt/slides/slide49.xml" ContentType="application/vnd.openxmlformats-officedocument.presentationml.slide+xml"/>
  <Override PartName="/ppt/diagrams/quickStyle8.xml" ContentType="application/vnd.openxmlformats-officedocument.drawingml.diagramStyle+xml"/>
  <Override PartName="/ppt/diagrams/colors4.xml" ContentType="application/vnd.openxmlformats-officedocument.drawingml.diagramColors+xml"/>
  <Override PartName="/ppt/slides/slide58.xml" ContentType="application/vnd.openxmlformats-officedocument.presentationml.slide+xml"/>
  <Override PartName="/ppt/slides/slide91.xml" ContentType="application/vnd.openxmlformats-officedocument.presentationml.slide+xml"/>
  <Override PartName="/docProps/core.xml" ContentType="application/vnd.openxmlformats-package.core-properties+xml"/>
  <Override PartName="/ppt/diagrams/drawing3.xml" ContentType="application/vnd.ms-office.drawingml.diagramDrawing+xml"/>
  <Override PartName="/ppt/slides/slide68.xml" ContentType="application/vnd.openxmlformats-officedocument.presentationml.slide+xml"/>
  <Override PartName="/ppt/diagrams/data2.xml" ContentType="application/vnd.openxmlformats-officedocument.drawingml.diagramData+xml"/>
  <Override PartName="/ppt/theme/theme3.xml" ContentType="application/vnd.openxmlformats-officedocument.theme+xml"/>
  <Override PartName="/ppt/notesSlides/notesSlide4.xml" ContentType="application/vnd.openxmlformats-officedocument.presentationml.notesSlide+xml"/>
  <Override PartName="/ppt/slides/slide77.xml" ContentType="application/vnd.openxmlformats-officedocument.presentationml.slide+xml"/>
  <Override PartName="/ppt/slides/slide87.xml" ContentType="application/vnd.openxmlformats-officedocument.presentationml.slide+xml"/>
  <Override PartName="/ppt/charts/chart2.xml" ContentType="application/vnd.openxmlformats-officedocument.drawingml.chart+xml"/>
  <Override PartName="/ppt/slides/slide96.xml" ContentType="application/vnd.openxmlformats-officedocument.presentationml.slide+xml"/>
  <Default Extension="xlsx" ContentType="application/vnd.openxmlformats-officedocument.spreadsheetml.sheet"/>
  <Override PartName="/ppt/slideLayouts/slideLayout1.xml" ContentType="application/vnd.openxmlformats-officedocument.presentationml.slideLayout+xml"/>
  <Override PartName="/ppt/diagrams/data8.xml" ContentType="application/vnd.openxmlformats-officedocument.drawingml.diagramData+xml"/>
  <Override PartName="/ppt/notesSlides/notesSlide9.xml" ContentType="application/vnd.openxmlformats-officedocument.presentationml.notesSlide+xml"/>
  <Default Extension="gif" ContentType="image/gif"/>
  <Override PartName="/ppt/diagrams/layout5.xml" ContentType="application/vnd.openxmlformats-officedocument.drawingml.diagramLayout+xml"/>
  <Override PartName="/ppt/slides/slide15.xml" ContentType="application/vnd.openxmlformats-officedocument.presentationml.slide+xml"/>
  <Override PartName="/ppt/slides/slide25.xml" ContentType="application/vnd.openxmlformats-officedocument.presentationml.slide+xml"/>
  <Override PartName="/ppt/charts/chart8.xml" ContentType="application/vnd.openxmlformats-officedocument.drawingml.chart+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diagrams/quickStyle3.xml" ContentType="application/vnd.openxmlformats-officedocument.drawingml.diagramStyle+xml"/>
  <Override PartName="/ppt/slides/slide44.xml" ContentType="application/vnd.openxmlformats-officedocument.presentationml.slide+xml"/>
  <Override PartName="/ppt/slides/slide53.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82.xml" ContentType="application/vnd.openxmlformats-officedocument.presentationml.slide+xml"/>
  <Override PartName="/ppt/diagrams/colors5.xml" ContentType="application/vnd.openxmlformats-officedocument.drawingml.diagramColors+xml"/>
  <Override PartName="/ppt/slides/slide92.xml" ContentType="application/vnd.openxmlformats-officedocument.presentationml.slide+xml"/>
  <Override PartName="/ppt/slides/slide59.xml" ContentType="application/vnd.openxmlformats-officedocument.presentationml.slide+xml"/>
  <Override PartName="/ppt/diagrams/drawing4.xml" ContentType="application/vnd.ms-office.drawingml.diagramDrawing+xml"/>
  <Override PartName="/ppt/slides/slide69.xml" ContentType="application/vnd.openxmlformats-officedocument.presentationml.slide+xml"/>
  <Override PartName="/ppt/diagrams/data3.xml" ContentType="application/vnd.openxmlformats-officedocument.drawingml.diagramData+xml"/>
  <Override PartName="/ppt/notesSlides/notesSlide5.xml" ContentType="application/vnd.openxmlformats-officedocument.presentationml.notesSlide+xml"/>
  <Override PartName="/ppt/slides/slide78.xml" ContentType="application/vnd.openxmlformats-officedocument.presentationml.slide+xml"/>
  <Override PartName="/ppt/slides/slide10.xml" ContentType="application/vnd.openxmlformats-officedocument.presentationml.slide+xml"/>
  <Override PartName="/ppt/slides/slide88.xml" ContentType="application/vnd.openxmlformats-officedocument.presentationml.slide+xml"/>
  <Override PartName="/ppt/slides/slide20.xml" ContentType="application/vnd.openxmlformats-officedocument.presentationml.slide+xml"/>
  <Override PartName="/ppt/charts/chart3.xml" ContentType="application/vnd.openxmlformats-officedocument.drawingml.chart+xml"/>
  <Override PartName="/ppt/slides/slide97.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diagrams/layout6.xml" ContentType="application/vnd.openxmlformats-officedocument.drawingml.diagramLayout+xml"/>
  <Override PartName="/ppt/slides/slide16.xml" ContentType="application/vnd.openxmlformats-officedocument.presentationml.slide+xml"/>
  <Override PartName="/ppt/viewProps.xml" ContentType="application/vnd.openxmlformats-officedocument.presentationml.viewProps+xml"/>
  <Default Extension="rels" ContentType="application/vnd.openxmlformats-package.relationships+xml"/>
  <Override PartName="/ppt/slides/slide26.xml" ContentType="application/vnd.openxmlformats-officedocument.presentationml.slide+xml"/>
  <Override PartName="/ppt/charts/chart9.xml" ContentType="application/vnd.openxmlformats-officedocument.drawingml.chart+xml"/>
  <Override PartName="/ppt/slides/slide35.xml" ContentType="application/vnd.openxmlformats-officedocument.presentationml.slide+xml"/>
  <Override PartName="/ppt/slides/slide7.xml" ContentType="application/vnd.openxmlformats-officedocument.presentationml.slide+xml"/>
  <Override PartName="/ppt/diagrams/quickStyle4.xml" ContentType="application/vnd.openxmlformats-officedocument.drawingml.diagramStyle+xml"/>
  <Override PartName="/ppt/slides/slide45.xml" ContentType="application/vnd.openxmlformats-officedocument.presentationml.slide+xml"/>
  <Override PartName="/ppt/slides/slide54.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s/slide73.xml" ContentType="application/vnd.openxmlformats-officedocument.presentationml.slide+xml"/>
  <Override PartName="/ppt/presentation.xml" ContentType="application/vnd.openxmlformats-officedocument.presentationml.presentation.main+xml"/>
  <Override PartName="/ppt/slides/slide83.xml" ContentType="application/vnd.openxmlformats-officedocument.presentationml.slide+xml"/>
  <Override PartName="/ppt/diagrams/colors6.xml" ContentType="application/vnd.openxmlformats-officedocument.drawingml.diagramColors+xml"/>
  <Override PartName="/ppt/slides/slide93.xml" ContentType="application/vnd.openxmlformats-officedocument.presentationml.slide+xml"/>
  <Override PartName="/ppt/diagrams/drawing5.xml" ContentType="application/vnd.ms-office.drawingml.diagramDrawing+xml"/>
  <Override PartName="/ppt/diagrams/data4.xml" ContentType="application/vnd.openxmlformats-officedocument.drawingml.diagramData+xml"/>
  <Override PartName="/ppt/diagrams/layout1.xml" ContentType="application/vnd.openxmlformats-officedocument.drawingml.diagramLayout+xml"/>
  <Override PartName="/ppt/slides/slide79.xml" ContentType="application/vnd.openxmlformats-officedocument.presentationml.slide+xml"/>
  <Override PartName="/ppt/notesSlides/notesSlide6.xml" ContentType="application/vnd.openxmlformats-officedocument.presentationml.notesSlide+xml"/>
  <Override PartName="/ppt/slides/slide11.xml" ContentType="application/vnd.openxmlformats-officedocument.presentationml.slide+xml"/>
  <Override PartName="/ppt/notesSlides/notesSlide10.xml" ContentType="application/vnd.openxmlformats-officedocument.presentationml.notesSlide+xml"/>
  <Override PartName="/ppt/slides/slide89.xml" ContentType="application/vnd.openxmlformats-officedocument.presentationml.slide+xml"/>
  <Override PartName="/ppt/charts/chart4.xml" ContentType="application/vnd.openxmlformats-officedocument.drawingml.chart+xml"/>
  <Override PartName="/ppt/slides/slide21.xml" ContentType="application/vnd.openxmlformats-officedocument.presentationml.slide+xml"/>
  <Override PartName="/ppt/slides/slide98.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slideLayouts/slideLayout3.xml" ContentType="application/vnd.openxmlformats-officedocument.presentationml.slideLayout+xml"/>
  <Override PartName="/ppt/slides/slide40.xml" ContentType="application/vnd.openxmlformats-officedocument.presentationml.slide+xml"/>
  <Override PartName="/ppt/diagrams/layout7.xml" ContentType="application/vnd.openxmlformats-officedocument.drawingml.diagramLayout+xml"/>
  <Override PartName="/ppt/slides/slide17.xml" ContentType="application/vnd.openxmlformats-officedocument.presentationml.slide+xml"/>
  <Override PartName="/ppt/slides/slide27.xml" ContentType="application/vnd.openxmlformats-officedocument.presentationml.slide+xml"/>
  <Override PartName="/ppt/charts/chart10.xml" ContentType="application/vnd.openxmlformats-officedocument.drawingml.chart+xml"/>
  <Override PartName="/ppt/slides/slide36.xml" ContentType="application/vnd.openxmlformats-officedocument.presentationml.slide+xml"/>
  <Override PartName="/ppt/slides/slide8.xml" ContentType="application/vnd.openxmlformats-officedocument.presentationml.slide+xml"/>
  <Override PartName="/ppt/diagrams/quickStyle5.xml" ContentType="application/vnd.openxmlformats-officedocument.drawingml.diagramStyle+xml"/>
  <Override PartName="/ppt/slides/slide46.xml" ContentType="application/vnd.openxmlformats-officedocument.presentationml.slide+xml"/>
  <Override PartName="/ppt/diagrams/colors1.xml" ContentType="application/vnd.openxmlformats-officedocument.drawingml.diagramColors+xml"/>
  <Override PartName="/ppt/slides/slide55.xml" ContentType="application/vnd.openxmlformats-officedocument.presentationml.slide+xml"/>
  <Override PartName="/ppt/slides/slide65.xml" ContentType="application/vnd.openxmlformats-officedocument.presentationml.slide+xml"/>
  <Override PartName="/ppt/notesSlides/notesSlide1.xml" ContentType="application/vnd.openxmlformats-officedocument.presentationml.notesSlide+xml"/>
  <Override PartName="/ppt/slides/slide74.xml" ContentType="application/vnd.openxmlformats-officedocument.presentationml.slide+xml"/>
  <Override PartName="/ppt/slides/slide84.xml" ContentType="application/vnd.openxmlformats-officedocument.presentationml.slide+xml"/>
  <Override PartName="/ppt/diagrams/colors7.xml" ContentType="application/vnd.openxmlformats-officedocument.drawingml.diagramColors+xml"/>
  <Override PartName="/ppt/slides/slide94.xml" ContentType="application/vnd.openxmlformats-officedocument.presentationml.slide+xml"/>
  <Override PartName="/ppt/diagrams/drawing6.xml" ContentType="application/vnd.ms-office.drawingml.diagramDrawing+xml"/>
  <Override PartName="/ppt/diagrams/data5.xml" ContentType="application/vnd.openxmlformats-officedocument.drawingml.diagramData+xml"/>
  <Override PartName="/ppt/diagrams/layout2.xml" ContentType="application/vnd.openxmlformats-officedocument.drawingml.diagramLayout+xml"/>
  <Override PartName="/ppt/notesSlides/notesSlide7.xml" ContentType="application/vnd.openxmlformats-officedocument.presentationml.notesSlide+xml"/>
  <Override PartName="/ppt/slides/slide12.xml" ContentType="application/vnd.openxmlformats-officedocument.presentationml.slide+xml"/>
  <Override PartName="/ppt/charts/chart5.xml" ContentType="application/vnd.openxmlformats-officedocument.drawingml.chart+xml"/>
  <Override PartName="/ppt/slides/slide22.xml" ContentType="application/vnd.openxmlformats-officedocument.presentationml.slide+xml"/>
  <Override PartName="/ppt/slides/slide31.xml" ContentType="application/vnd.openxmlformats-officedocument.presentationml.slide+xml"/>
  <Override PartName="/ppt/slides/slide3.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p:sldMasterIdLst>
    <p:sldMasterId id="2147483678" r:id="rId1"/>
  </p:sldMasterIdLst>
  <p:notesMasterIdLst>
    <p:notesMasterId r:id="rId100"/>
  </p:notesMasterIdLst>
  <p:handoutMasterIdLst>
    <p:handoutMasterId r:id="rId101"/>
  </p:handoutMasterIdLst>
  <p:sldIdLst>
    <p:sldId id="303" r:id="rId2"/>
    <p:sldId id="352" r:id="rId3"/>
    <p:sldId id="359" r:id="rId4"/>
    <p:sldId id="356" r:id="rId5"/>
    <p:sldId id="355" r:id="rId6"/>
    <p:sldId id="348" r:id="rId7"/>
    <p:sldId id="357" r:id="rId8"/>
    <p:sldId id="360" r:id="rId9"/>
    <p:sldId id="347" r:id="rId10"/>
    <p:sldId id="350" r:id="rId11"/>
    <p:sldId id="351" r:id="rId12"/>
    <p:sldId id="358" r:id="rId13"/>
    <p:sldId id="361" r:id="rId14"/>
    <p:sldId id="354" r:id="rId15"/>
    <p:sldId id="362" r:id="rId16"/>
    <p:sldId id="366" r:id="rId17"/>
    <p:sldId id="367" r:id="rId18"/>
    <p:sldId id="346" r:id="rId19"/>
    <p:sldId id="365" r:id="rId20"/>
    <p:sldId id="363" r:id="rId21"/>
    <p:sldId id="364" r:id="rId22"/>
    <p:sldId id="343" r:id="rId23"/>
    <p:sldId id="353" r:id="rId24"/>
    <p:sldId id="344" r:id="rId25"/>
    <p:sldId id="345" r:id="rId26"/>
    <p:sldId id="301" r:id="rId27"/>
    <p:sldId id="256" r:id="rId28"/>
    <p:sldId id="258" r:id="rId29"/>
    <p:sldId id="265" r:id="rId30"/>
    <p:sldId id="260" r:id="rId31"/>
    <p:sldId id="268" r:id="rId32"/>
    <p:sldId id="262" r:id="rId33"/>
    <p:sldId id="263" r:id="rId34"/>
    <p:sldId id="264" r:id="rId35"/>
    <p:sldId id="267" r:id="rId36"/>
    <p:sldId id="270" r:id="rId37"/>
    <p:sldId id="269" r:id="rId38"/>
    <p:sldId id="272" r:id="rId39"/>
    <p:sldId id="273" r:id="rId40"/>
    <p:sldId id="302" r:id="rId41"/>
    <p:sldId id="271" r:id="rId42"/>
    <p:sldId id="274" r:id="rId43"/>
    <p:sldId id="275" r:id="rId44"/>
    <p:sldId id="276" r:id="rId45"/>
    <p:sldId id="282" r:id="rId46"/>
    <p:sldId id="283" r:id="rId47"/>
    <p:sldId id="284" r:id="rId48"/>
    <p:sldId id="285" r:id="rId49"/>
    <p:sldId id="286" r:id="rId50"/>
    <p:sldId id="305" r:id="rId51"/>
    <p:sldId id="277" r:id="rId52"/>
    <p:sldId id="368" r:id="rId53"/>
    <p:sldId id="287" r:id="rId54"/>
    <p:sldId id="317" r:id="rId55"/>
    <p:sldId id="319" r:id="rId56"/>
    <p:sldId id="320" r:id="rId57"/>
    <p:sldId id="281" r:id="rId58"/>
    <p:sldId id="307" r:id="rId59"/>
    <p:sldId id="278" r:id="rId60"/>
    <p:sldId id="369" r:id="rId61"/>
    <p:sldId id="370" r:id="rId62"/>
    <p:sldId id="289" r:id="rId63"/>
    <p:sldId id="322" r:id="rId64"/>
    <p:sldId id="323" r:id="rId65"/>
    <p:sldId id="324" r:id="rId66"/>
    <p:sldId id="325" r:id="rId67"/>
    <p:sldId id="326" r:id="rId68"/>
    <p:sldId id="327" r:id="rId69"/>
    <p:sldId id="328" r:id="rId70"/>
    <p:sldId id="290" r:id="rId71"/>
    <p:sldId id="306" r:id="rId72"/>
    <p:sldId id="288" r:id="rId73"/>
    <p:sldId id="334" r:id="rId74"/>
    <p:sldId id="335" r:id="rId75"/>
    <p:sldId id="336" r:id="rId76"/>
    <p:sldId id="337" r:id="rId77"/>
    <p:sldId id="338" r:id="rId78"/>
    <p:sldId id="329" r:id="rId79"/>
    <p:sldId id="339" r:id="rId80"/>
    <p:sldId id="340" r:id="rId81"/>
    <p:sldId id="341" r:id="rId82"/>
    <p:sldId id="298" r:id="rId83"/>
    <p:sldId id="342" r:id="rId84"/>
    <p:sldId id="292" r:id="rId85"/>
    <p:sldId id="293" r:id="rId86"/>
    <p:sldId id="294" r:id="rId87"/>
    <p:sldId id="295" r:id="rId88"/>
    <p:sldId id="296" r:id="rId89"/>
    <p:sldId id="304" r:id="rId90"/>
    <p:sldId id="308" r:id="rId91"/>
    <p:sldId id="309" r:id="rId92"/>
    <p:sldId id="310" r:id="rId93"/>
    <p:sldId id="311" r:id="rId94"/>
    <p:sldId id="312" r:id="rId95"/>
    <p:sldId id="313" r:id="rId96"/>
    <p:sldId id="314" r:id="rId97"/>
    <p:sldId id="315" r:id="rId98"/>
    <p:sldId id="299" r:id="rId99"/>
  </p:sldIdLst>
  <p:sldSz cx="9144000" cy="6858000" type="screen4x3"/>
  <p:notesSz cx="6669088" cy="9926638"/>
  <p:defaultTex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mn-cs"/>
      </a:defRPr>
    </a:lvl1pPr>
    <a:lvl2pPr marL="457200" algn="l" rtl="0" fontAlgn="base">
      <a:spcBef>
        <a:spcPct val="0"/>
      </a:spcBef>
      <a:spcAft>
        <a:spcPct val="0"/>
      </a:spcAft>
      <a:defRPr sz="2400" kern="1200">
        <a:solidFill>
          <a:schemeClr val="tx1"/>
        </a:solidFill>
        <a:latin typeface="Arial" charset="0"/>
        <a:ea typeface="ＭＳ Ｐゴシック" charset="-128"/>
        <a:cs typeface="+mn-cs"/>
      </a:defRPr>
    </a:lvl2pPr>
    <a:lvl3pPr marL="914400" algn="l" rtl="0" fontAlgn="base">
      <a:spcBef>
        <a:spcPct val="0"/>
      </a:spcBef>
      <a:spcAft>
        <a:spcPct val="0"/>
      </a:spcAft>
      <a:defRPr sz="2400" kern="1200">
        <a:solidFill>
          <a:schemeClr val="tx1"/>
        </a:solidFill>
        <a:latin typeface="Arial" charset="0"/>
        <a:ea typeface="ＭＳ Ｐゴシック" charset="-128"/>
        <a:cs typeface="+mn-cs"/>
      </a:defRPr>
    </a:lvl3pPr>
    <a:lvl4pPr marL="1371600" algn="l" rtl="0" fontAlgn="base">
      <a:spcBef>
        <a:spcPct val="0"/>
      </a:spcBef>
      <a:spcAft>
        <a:spcPct val="0"/>
      </a:spcAft>
      <a:defRPr sz="2400" kern="1200">
        <a:solidFill>
          <a:schemeClr val="tx1"/>
        </a:solidFill>
        <a:latin typeface="Arial" charset="0"/>
        <a:ea typeface="ＭＳ Ｐゴシック" charset="-128"/>
        <a:cs typeface="+mn-cs"/>
      </a:defRPr>
    </a:lvl4pPr>
    <a:lvl5pPr marL="1828800" algn="l"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2675CA"/>
    <a:srgbClr val="000000"/>
    <a:srgbClr val="FFFFFF"/>
    <a:srgbClr val="CCFF99"/>
    <a:srgbClr val="CCECFF"/>
    <a:srgbClr val="FFCCCC"/>
    <a:srgbClr val="7A1D00"/>
    <a:srgbClr val="FF5C00"/>
    <a:srgbClr val="C90016"/>
    <a:srgbClr val="0C2577"/>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77609" autoAdjust="0"/>
  </p:normalViewPr>
  <p:slideViewPr>
    <p:cSldViewPr>
      <p:cViewPr varScale="1">
        <p:scale>
          <a:sx n="84" d="100"/>
          <a:sy n="84" d="100"/>
        </p:scale>
        <p:origin x="-103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01" Type="http://schemas.openxmlformats.org/officeDocument/2006/relationships/handoutMaster" Target="handoutMasters/handoutMaster1.xml"/><Relationship Id="rId102" Type="http://schemas.openxmlformats.org/officeDocument/2006/relationships/printerSettings" Target="printerSettings/printerSettings1.bin"/><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1"/>
  <c:chart>
    <c:autoTitleDeleted val="1"/>
    <c:plotArea>
      <c:layout/>
      <c:doughnutChart>
        <c:varyColors val="1"/>
        <c:ser>
          <c:idx val="0"/>
          <c:order val="0"/>
          <c:tx>
            <c:strRef>
              <c:f>Sheet1!$B$1</c:f>
              <c:strCache>
                <c:ptCount val="1"/>
                <c:pt idx="0">
                  <c:v>Sales</c:v>
                </c:pt>
              </c:strCache>
            </c:strRef>
          </c:tx>
          <c:explosion val="14"/>
          <c:dPt>
            <c:idx val="0"/>
            <c:spPr>
              <a:solidFill>
                <a:srgbClr val="92D050"/>
              </a:solidFill>
            </c:spPr>
          </c:dPt>
          <c:dPt>
            <c:idx val="1"/>
            <c:spPr>
              <a:solidFill>
                <a:srgbClr val="FF0000"/>
              </a:solidFill>
            </c:spPr>
          </c:dPt>
          <c:dPt>
            <c:idx val="2"/>
            <c:spPr>
              <a:solidFill>
                <a:srgbClr val="92D050"/>
              </a:solidFill>
            </c:spPr>
          </c:dPt>
          <c:dPt>
            <c:idx val="3"/>
            <c:spPr>
              <a:solidFill>
                <a:srgbClr val="FF0000"/>
              </a:solidFill>
            </c:spPr>
          </c:dPt>
          <c:dLbls>
            <c:txPr>
              <a:bodyPr/>
              <a:lstStyle/>
              <a:p>
                <a:pPr>
                  <a:defRPr lang="en-GB" sz="1100"/>
                </a:pPr>
                <a:endParaRPr lang="en-US"/>
              </a:p>
            </c:txPr>
            <c:showCatName val="1"/>
            <c:showLeaderLines val="1"/>
          </c:dLbls>
          <c:cat>
            <c:strRef>
              <c:f>Sheet1!$A$2:$A$5</c:f>
              <c:strCache>
                <c:ptCount val="4"/>
                <c:pt idx="0">
                  <c:v>Horizon -8.2%</c:v>
                </c:pt>
                <c:pt idx="1">
                  <c:v>MRL +3.0%</c:v>
                </c:pt>
                <c:pt idx="2">
                  <c:v>Library -1.2%</c:v>
                </c:pt>
                <c:pt idx="3">
                  <c:v>Business +2.8%</c:v>
                </c:pt>
              </c:strCache>
            </c:strRef>
          </c:cat>
          <c:val>
            <c:numRef>
              <c:f>Sheet1!$B$2:$B$5</c:f>
              <c:numCache>
                <c:formatCode>0.00%</c:formatCode>
                <c:ptCount val="4"/>
                <c:pt idx="0">
                  <c:v>0.11</c:v>
                </c:pt>
                <c:pt idx="1">
                  <c:v>0.01</c:v>
                </c:pt>
                <c:pt idx="2">
                  <c:v>0.042</c:v>
                </c:pt>
                <c:pt idx="3" formatCode="0%">
                  <c:v>0.012</c:v>
                </c:pt>
              </c:numCache>
            </c:numRef>
          </c:val>
        </c:ser>
        <c:dLbls>
          <c:showCatName val="1"/>
        </c:dLbls>
        <c:firstSliceAng val="0"/>
        <c:holeSize val="50"/>
      </c:doughnutChart>
    </c:plotArea>
    <c:plotVisOnly val="1"/>
  </c:chart>
  <c:txPr>
    <a:bodyPr/>
    <a:lstStyle/>
    <a:p>
      <a:pPr>
        <a:defRPr sz="1800"/>
      </a:pPr>
      <a:endParaRPr lang="en-US"/>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US"/>
  <c:style val="2"/>
  <c:chart>
    <c:autoTitleDeleted val="1"/>
    <c:plotArea>
      <c:layout/>
      <c:doughnutChart>
        <c:varyColors val="1"/>
        <c:ser>
          <c:idx val="0"/>
          <c:order val="0"/>
          <c:tx>
            <c:strRef>
              <c:f>Sheet1!$B$1</c:f>
              <c:strCache>
                <c:ptCount val="1"/>
                <c:pt idx="0">
                  <c:v>Sales</c:v>
                </c:pt>
              </c:strCache>
            </c:strRef>
          </c:tx>
          <c:dPt>
            <c:idx val="0"/>
            <c:spPr>
              <a:solidFill>
                <a:srgbClr val="0070C0"/>
              </a:solidFill>
            </c:spPr>
          </c:dPt>
          <c:dPt>
            <c:idx val="1"/>
            <c:spPr>
              <a:solidFill>
                <a:srgbClr val="92D050"/>
              </a:solidFill>
              <a:ln w="76200">
                <a:solidFill>
                  <a:schemeClr val="bg1"/>
                </a:solidFill>
                <a:prstDash val="sysDot"/>
              </a:ln>
            </c:spPr>
          </c:dPt>
          <c:dPt>
            <c:idx val="2"/>
            <c:spPr>
              <a:solidFill>
                <a:srgbClr val="0070C0"/>
              </a:solidFill>
            </c:spPr>
          </c:dPt>
          <c:cat>
            <c:strRef>
              <c:f>Sheet1!$A$2:$A$4</c:f>
              <c:strCache>
                <c:ptCount val="3"/>
                <c:pt idx="0">
                  <c:v>1st Qtr</c:v>
                </c:pt>
                <c:pt idx="1">
                  <c:v>2nd Qtr</c:v>
                </c:pt>
                <c:pt idx="2">
                  <c:v>3rd Qtr</c:v>
                </c:pt>
              </c:strCache>
            </c:strRef>
          </c:cat>
          <c:val>
            <c:numRef>
              <c:f>Sheet1!$B$2:$B$4</c:f>
              <c:numCache>
                <c:formatCode>General</c:formatCode>
                <c:ptCount val="3"/>
                <c:pt idx="0">
                  <c:v>7.0</c:v>
                </c:pt>
                <c:pt idx="1">
                  <c:v>12.0</c:v>
                </c:pt>
                <c:pt idx="2">
                  <c:v>5.0</c:v>
                </c:pt>
              </c:numCache>
            </c:numRef>
          </c:val>
        </c:ser>
        <c:firstSliceAng val="0"/>
        <c:holeSize val="50"/>
      </c:doughnutChart>
    </c:plotArea>
    <c:plotVisOnly val="1"/>
  </c:chart>
  <c:txPr>
    <a:bodyPr/>
    <a:lstStyle/>
    <a:p>
      <a:pPr>
        <a:defRPr sz="1800"/>
      </a:pPr>
      <a:endParaRPr lang="en-US"/>
    </a:p>
  </c:txPr>
  <c:externalData r:id="rId1"/>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plotArea>
      <c:layout/>
      <c:doughnutChart>
        <c:varyColors val="1"/>
        <c:ser>
          <c:idx val="0"/>
          <c:order val="0"/>
          <c:tx>
            <c:strRef>
              <c:f>'Sheet1'!$B$1</c:f>
              <c:strCache>
                <c:ptCount val="1"/>
                <c:pt idx="0">
                  <c:v>Sales</c:v>
                </c:pt>
              </c:strCache>
            </c:strRef>
          </c:tx>
          <c:dPt>
            <c:idx val="0"/>
            <c:spPr>
              <a:solidFill>
                <a:srgbClr val="0070C0"/>
              </a:solidFill>
            </c:spPr>
          </c:dPt>
          <c:dPt>
            <c:idx val="1"/>
            <c:spPr>
              <a:solidFill>
                <a:srgbClr val="92D050"/>
              </a:solidFill>
              <a:ln w="9525">
                <a:noFill/>
                <a:prstDash val="solid"/>
              </a:ln>
            </c:spPr>
          </c:dPt>
          <c:dPt>
            <c:idx val="2"/>
            <c:spPr>
              <a:solidFill>
                <a:srgbClr val="0070C0"/>
              </a:solidFill>
            </c:spPr>
          </c:dPt>
          <c:cat>
            <c:strRef>
              <c:f>'Sheet1'!$A$2:$A$4</c:f>
              <c:strCache>
                <c:ptCount val="3"/>
                <c:pt idx="0">
                  <c:v>1st Qtr</c:v>
                </c:pt>
                <c:pt idx="1">
                  <c:v>2nd Qtr</c:v>
                </c:pt>
                <c:pt idx="2">
                  <c:v>3rd Qtr</c:v>
                </c:pt>
              </c:strCache>
            </c:strRef>
          </c:cat>
          <c:val>
            <c:numRef>
              <c:f>'Sheet1'!$B$2:$B$4</c:f>
              <c:numCache>
                <c:formatCode>General</c:formatCode>
                <c:ptCount val="3"/>
                <c:pt idx="0">
                  <c:v>7.0</c:v>
                </c:pt>
                <c:pt idx="1">
                  <c:v>12.0</c:v>
                </c:pt>
                <c:pt idx="2">
                  <c:v>5.0</c:v>
                </c:pt>
              </c:numCache>
            </c:numRef>
          </c:val>
        </c:ser>
        <c:firstSliceAng val="0"/>
        <c:holeSize val="50"/>
      </c:doughnutChart>
    </c:plotArea>
    <c:plotVisOnly val="1"/>
  </c:chart>
  <c:txPr>
    <a:bodyPr/>
    <a:lstStyle/>
    <a:p>
      <a:pPr>
        <a:defRPr sz="18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barChart>
        <c:barDir val="col"/>
        <c:grouping val="stacked"/>
        <c:ser>
          <c:idx val="0"/>
          <c:order val="0"/>
          <c:tx>
            <c:strRef>
              <c:f>Sheet1!$B$1</c:f>
              <c:strCache>
                <c:ptCount val="1"/>
                <c:pt idx="0">
                  <c:v>Series 1</c:v>
                </c:pt>
              </c:strCache>
            </c:strRef>
          </c:tx>
          <c:spPr>
            <a:solidFill>
              <a:srgbClr val="92D050">
                <a:alpha val="50000"/>
              </a:srgbClr>
            </a:solidFill>
          </c:spPr>
          <c:dPt>
            <c:idx val="21"/>
            <c:spPr>
              <a:solidFill>
                <a:srgbClr val="92D050"/>
              </a:solidFill>
            </c:spPr>
          </c:dPt>
          <c:dPt>
            <c:idx val="22"/>
            <c:spPr>
              <a:solidFill>
                <a:srgbClr val="92D050"/>
              </a:solidFill>
            </c:spPr>
          </c:dPt>
          <c:cat>
            <c:numRef>
              <c:f>Sheet1!$A$2:$A$31</c:f>
              <c:numCache>
                <c:formatCode>General</c:formatCode>
                <c:ptCount val="3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numCache>
            </c:numRef>
          </c:cat>
          <c:val>
            <c:numRef>
              <c:f>Sheet1!$B$2:$B$31</c:f>
              <c:numCache>
                <c:formatCode>General</c:formatCode>
                <c:ptCount val="30"/>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pt idx="14">
                  <c:v>10.0</c:v>
                </c:pt>
                <c:pt idx="15">
                  <c:v>10.0</c:v>
                </c:pt>
                <c:pt idx="16">
                  <c:v>10.0</c:v>
                </c:pt>
                <c:pt idx="17">
                  <c:v>10.0</c:v>
                </c:pt>
                <c:pt idx="18">
                  <c:v>10.0</c:v>
                </c:pt>
                <c:pt idx="19">
                  <c:v>10.0</c:v>
                </c:pt>
                <c:pt idx="20">
                  <c:v>10.0</c:v>
                </c:pt>
                <c:pt idx="21">
                  <c:v>10.0</c:v>
                </c:pt>
                <c:pt idx="22">
                  <c:v>3.0</c:v>
                </c:pt>
                <c:pt idx="23">
                  <c:v>0.0</c:v>
                </c:pt>
                <c:pt idx="24">
                  <c:v>0.0</c:v>
                </c:pt>
                <c:pt idx="25">
                  <c:v>0.0</c:v>
                </c:pt>
                <c:pt idx="26">
                  <c:v>0.0</c:v>
                </c:pt>
                <c:pt idx="27">
                  <c:v>0.0</c:v>
                </c:pt>
                <c:pt idx="28">
                  <c:v>0.0</c:v>
                </c:pt>
                <c:pt idx="29">
                  <c:v>0.0</c:v>
                </c:pt>
              </c:numCache>
            </c:numRef>
          </c:val>
        </c:ser>
        <c:ser>
          <c:idx val="1"/>
          <c:order val="1"/>
          <c:tx>
            <c:strRef>
              <c:f>Sheet1!$C$1</c:f>
              <c:strCache>
                <c:ptCount val="1"/>
                <c:pt idx="0">
                  <c:v>Series 2</c:v>
                </c:pt>
              </c:strCache>
            </c:strRef>
          </c:tx>
          <c:spPr>
            <a:solidFill>
              <a:srgbClr val="C90016">
                <a:alpha val="50000"/>
              </a:srgbClr>
            </a:solidFill>
          </c:spPr>
          <c:dPt>
            <c:idx val="21"/>
            <c:spPr>
              <a:solidFill>
                <a:srgbClr val="C90016"/>
              </a:solidFill>
            </c:spPr>
          </c:dPt>
          <c:cat>
            <c:numRef>
              <c:f>Sheet1!$A$2:$A$31</c:f>
              <c:numCache>
                <c:formatCode>General</c:formatCode>
                <c:ptCount val="3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numCache>
            </c:numRef>
          </c:cat>
          <c:val>
            <c:numRef>
              <c:f>Sheet1!$C$2:$C$31</c:f>
              <c:numCache>
                <c:formatCode>General</c:formatCode>
                <c:ptCount val="30"/>
                <c:pt idx="0">
                  <c:v>0.0</c:v>
                </c:pt>
                <c:pt idx="1">
                  <c:v>1.0</c:v>
                </c:pt>
                <c:pt idx="2">
                  <c:v>0.0</c:v>
                </c:pt>
                <c:pt idx="3">
                  <c:v>0.0</c:v>
                </c:pt>
                <c:pt idx="4">
                  <c:v>1.0</c:v>
                </c:pt>
                <c:pt idx="5">
                  <c:v>2.0</c:v>
                </c:pt>
                <c:pt idx="6">
                  <c:v>1.0</c:v>
                </c:pt>
                <c:pt idx="7">
                  <c:v>1.0</c:v>
                </c:pt>
                <c:pt idx="8">
                  <c:v>2.0</c:v>
                </c:pt>
                <c:pt idx="9">
                  <c:v>1.0</c:v>
                </c:pt>
                <c:pt idx="10">
                  <c:v>2.0</c:v>
                </c:pt>
                <c:pt idx="11">
                  <c:v>2.0</c:v>
                </c:pt>
                <c:pt idx="12">
                  <c:v>2.0</c:v>
                </c:pt>
                <c:pt idx="13">
                  <c:v>2.0</c:v>
                </c:pt>
                <c:pt idx="14">
                  <c:v>0.0</c:v>
                </c:pt>
                <c:pt idx="15">
                  <c:v>2.0</c:v>
                </c:pt>
                <c:pt idx="16">
                  <c:v>0.0</c:v>
                </c:pt>
                <c:pt idx="17">
                  <c:v>2.0</c:v>
                </c:pt>
                <c:pt idx="18">
                  <c:v>1.0</c:v>
                </c:pt>
                <c:pt idx="19">
                  <c:v>2.0</c:v>
                </c:pt>
                <c:pt idx="20">
                  <c:v>0.0</c:v>
                </c:pt>
                <c:pt idx="21">
                  <c:v>2.0</c:v>
                </c:pt>
                <c:pt idx="22">
                  <c:v>0.0</c:v>
                </c:pt>
                <c:pt idx="23">
                  <c:v>0.0</c:v>
                </c:pt>
                <c:pt idx="24">
                  <c:v>0.0</c:v>
                </c:pt>
                <c:pt idx="25">
                  <c:v>0.0</c:v>
                </c:pt>
                <c:pt idx="26">
                  <c:v>0.0</c:v>
                </c:pt>
                <c:pt idx="27">
                  <c:v>0.0</c:v>
                </c:pt>
                <c:pt idx="28">
                  <c:v>0.0</c:v>
                </c:pt>
                <c:pt idx="29">
                  <c:v>0.0</c:v>
                </c:pt>
              </c:numCache>
            </c:numRef>
          </c:val>
        </c:ser>
        <c:gapWidth val="156"/>
        <c:overlap val="100"/>
        <c:axId val="464796952"/>
        <c:axId val="464800168"/>
      </c:barChart>
      <c:catAx>
        <c:axId val="464796952"/>
        <c:scaling>
          <c:orientation val="minMax"/>
        </c:scaling>
        <c:axPos val="b"/>
        <c:numFmt formatCode="General" sourceLinked="1"/>
        <c:tickLblPos val="nextTo"/>
        <c:txPr>
          <a:bodyPr/>
          <a:lstStyle/>
          <a:p>
            <a:pPr>
              <a:defRPr lang="en-GB" sz="800"/>
            </a:pPr>
            <a:endParaRPr lang="en-US"/>
          </a:p>
        </c:txPr>
        <c:crossAx val="464800168"/>
        <c:crosses val="autoZero"/>
        <c:auto val="1"/>
        <c:lblAlgn val="ctr"/>
        <c:lblOffset val="100"/>
      </c:catAx>
      <c:valAx>
        <c:axId val="464800168"/>
        <c:scaling>
          <c:orientation val="minMax"/>
          <c:max val="12.5"/>
        </c:scaling>
        <c:delete val="1"/>
        <c:axPos val="l"/>
        <c:numFmt formatCode="General" sourceLinked="1"/>
        <c:tickLblPos val="none"/>
        <c:crossAx val="464796952"/>
        <c:crosses val="autoZero"/>
        <c:crossBetween val="between"/>
      </c:valAx>
    </c:plotArea>
    <c:plotVisOnly val="1"/>
  </c:chart>
  <c:txPr>
    <a:bodyPr/>
    <a:lstStyle/>
    <a:p>
      <a:pPr>
        <a:defRPr sz="1800"/>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style val="2"/>
  <c:chart>
    <c:title>
      <c:tx>
        <c:rich>
          <a:bodyPr/>
          <a:lstStyle/>
          <a:p>
            <a:pPr>
              <a:defRPr lang="en-GB"/>
            </a:pPr>
            <a:r>
              <a:rPr lang="en-US" dirty="0" smtClean="0"/>
              <a:t>Week 4</a:t>
            </a:r>
            <a:endParaRPr lang="en-US" dirty="0"/>
          </a:p>
        </c:rich>
      </c:tx>
      <c:layout/>
    </c:title>
    <c:plotArea>
      <c:layout/>
      <c:barChart>
        <c:barDir val="col"/>
        <c:grouping val="clustered"/>
        <c:ser>
          <c:idx val="0"/>
          <c:order val="0"/>
          <c:tx>
            <c:strRef>
              <c:f>Sheet1!$B$1</c:f>
              <c:strCache>
                <c:ptCount val="1"/>
                <c:pt idx="0">
                  <c:v>Energy</c:v>
                </c:pt>
              </c:strCache>
            </c:strRef>
          </c:tx>
          <c:dPt>
            <c:idx val="0"/>
            <c:spPr>
              <a:solidFill>
                <a:srgbClr val="92D050"/>
              </a:solidFill>
            </c:spPr>
          </c:dPt>
          <c:dPt>
            <c:idx val="1"/>
            <c:spPr>
              <a:solidFill>
                <a:srgbClr val="FF0000"/>
              </a:solidFill>
            </c:spPr>
          </c:dPt>
          <c:dLbls>
            <c:dLbl>
              <c:idx val="0"/>
              <c:layout/>
              <c:dLblPos val="outEnd"/>
              <c:showVal val="1"/>
            </c:dLbl>
            <c:dLbl>
              <c:idx val="1"/>
              <c:layout/>
              <c:dLblPos val="outEnd"/>
              <c:showVal val="1"/>
            </c:dLbl>
            <c:delete val="1"/>
          </c:dLbls>
          <c:cat>
            <c:strRef>
              <c:f>Sheet1!$A$2:$A$3</c:f>
              <c:strCache>
                <c:ptCount val="2"/>
                <c:pt idx="0">
                  <c:v>Nottingham</c:v>
                </c:pt>
                <c:pt idx="1">
                  <c:v>Cambridge</c:v>
                </c:pt>
              </c:strCache>
            </c:strRef>
          </c:cat>
          <c:val>
            <c:numRef>
              <c:f>Sheet1!$B$2:$B$3</c:f>
              <c:numCache>
                <c:formatCode>0.0%</c:formatCode>
                <c:ptCount val="2"/>
                <c:pt idx="0">
                  <c:v>0.042</c:v>
                </c:pt>
                <c:pt idx="1">
                  <c:v>0.051</c:v>
                </c:pt>
              </c:numCache>
            </c:numRef>
          </c:val>
        </c:ser>
        <c:axId val="528983928"/>
        <c:axId val="528974824"/>
      </c:barChart>
      <c:catAx>
        <c:axId val="528983928"/>
        <c:scaling>
          <c:orientation val="minMax"/>
        </c:scaling>
        <c:axPos val="b"/>
        <c:tickLblPos val="nextTo"/>
        <c:txPr>
          <a:bodyPr/>
          <a:lstStyle/>
          <a:p>
            <a:pPr>
              <a:defRPr lang="en-GB" sz="800"/>
            </a:pPr>
            <a:endParaRPr lang="en-US"/>
          </a:p>
        </c:txPr>
        <c:crossAx val="528974824"/>
        <c:crosses val="autoZero"/>
        <c:auto val="1"/>
        <c:lblAlgn val="ctr"/>
        <c:lblOffset val="100"/>
      </c:catAx>
      <c:valAx>
        <c:axId val="528974824"/>
        <c:scaling>
          <c:orientation val="minMax"/>
        </c:scaling>
        <c:delete val="1"/>
        <c:axPos val="l"/>
        <c:majorGridlines/>
        <c:numFmt formatCode="0.0%" sourceLinked="1"/>
        <c:tickLblPos val="none"/>
        <c:crossAx val="528983928"/>
        <c:crosses val="autoZero"/>
        <c:crossBetween val="between"/>
      </c:valAx>
    </c:plotArea>
    <c:plotVisOnly val="1"/>
  </c:chart>
  <c:txPr>
    <a:bodyPr/>
    <a:lstStyle/>
    <a:p>
      <a:pPr>
        <a:defRPr sz="1800"/>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style val="2"/>
  <c:chart>
    <c:title>
      <c:tx>
        <c:rich>
          <a:bodyPr/>
          <a:lstStyle/>
          <a:p>
            <a:pPr>
              <a:defRPr lang="en-GB"/>
            </a:pPr>
            <a:r>
              <a:rPr lang="en-US" dirty="0" smtClean="0"/>
              <a:t>Week 4</a:t>
            </a:r>
            <a:endParaRPr lang="en-US" dirty="0"/>
          </a:p>
        </c:rich>
      </c:tx>
      <c:layout/>
    </c:title>
    <c:plotArea>
      <c:layout/>
      <c:barChart>
        <c:barDir val="col"/>
        <c:grouping val="clustered"/>
        <c:ser>
          <c:idx val="0"/>
          <c:order val="0"/>
          <c:tx>
            <c:strRef>
              <c:f>'Sheet1'!$B$1</c:f>
              <c:strCache>
                <c:ptCount val="1"/>
                <c:pt idx="0">
                  <c:v>Energy</c:v>
                </c:pt>
              </c:strCache>
            </c:strRef>
          </c:tx>
          <c:dPt>
            <c:idx val="0"/>
            <c:spPr>
              <a:solidFill>
                <a:srgbClr val="92D050"/>
              </a:solidFill>
            </c:spPr>
          </c:dPt>
          <c:dPt>
            <c:idx val="1"/>
            <c:spPr>
              <a:solidFill>
                <a:srgbClr val="FF0000"/>
              </a:solidFill>
            </c:spPr>
          </c:dPt>
          <c:dLbls>
            <c:dLbl>
              <c:idx val="0"/>
              <c:layout/>
              <c:dLblPos val="outEnd"/>
              <c:showVal val="1"/>
            </c:dLbl>
            <c:dLbl>
              <c:idx val="1"/>
              <c:layout/>
              <c:dLblPos val="outEnd"/>
              <c:showVal val="1"/>
            </c:dLbl>
            <c:delete val="1"/>
          </c:dLbls>
          <c:cat>
            <c:strRef>
              <c:f>'Sheet1'!$A$2:$A$3</c:f>
              <c:strCache>
                <c:ptCount val="2"/>
                <c:pt idx="0">
                  <c:v>Nottingham</c:v>
                </c:pt>
                <c:pt idx="1">
                  <c:v>Cambridge</c:v>
                </c:pt>
              </c:strCache>
            </c:strRef>
          </c:cat>
          <c:val>
            <c:numRef>
              <c:f>'Sheet1'!$B$2:$B$3</c:f>
              <c:numCache>
                <c:formatCode>0.0%</c:formatCode>
                <c:ptCount val="2"/>
                <c:pt idx="0">
                  <c:v>0.042</c:v>
                </c:pt>
                <c:pt idx="1">
                  <c:v>0.051</c:v>
                </c:pt>
              </c:numCache>
            </c:numRef>
          </c:val>
        </c:ser>
        <c:axId val="458986696"/>
        <c:axId val="458989912"/>
      </c:barChart>
      <c:catAx>
        <c:axId val="458986696"/>
        <c:scaling>
          <c:orientation val="minMax"/>
        </c:scaling>
        <c:axPos val="b"/>
        <c:tickLblPos val="nextTo"/>
        <c:txPr>
          <a:bodyPr/>
          <a:lstStyle/>
          <a:p>
            <a:pPr>
              <a:defRPr lang="en-GB" sz="800"/>
            </a:pPr>
            <a:endParaRPr lang="en-US"/>
          </a:p>
        </c:txPr>
        <c:crossAx val="458989912"/>
        <c:crosses val="autoZero"/>
        <c:auto val="1"/>
        <c:lblAlgn val="ctr"/>
        <c:lblOffset val="100"/>
      </c:catAx>
      <c:valAx>
        <c:axId val="458989912"/>
        <c:scaling>
          <c:orientation val="minMax"/>
        </c:scaling>
        <c:delete val="1"/>
        <c:axPos val="l"/>
        <c:majorGridlines/>
        <c:numFmt formatCode="0.0%" sourceLinked="1"/>
        <c:tickLblPos val="none"/>
        <c:crossAx val="458986696"/>
        <c:crosses val="autoZero"/>
        <c:crossBetween val="between"/>
      </c:valAx>
    </c:plotArea>
    <c:plotVisOnly val="1"/>
  </c:chart>
  <c:txPr>
    <a:bodyPr/>
    <a:lstStyle/>
    <a:p>
      <a:pPr>
        <a:defRPr sz="1800"/>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style val="21"/>
  <c:chart>
    <c:autoTitleDeleted val="1"/>
    <c:plotArea>
      <c:layout/>
      <c:doughnutChart>
        <c:varyColors val="1"/>
        <c:ser>
          <c:idx val="0"/>
          <c:order val="0"/>
          <c:tx>
            <c:strRef>
              <c:f>'Sheet1'!$B$1</c:f>
              <c:strCache>
                <c:ptCount val="1"/>
                <c:pt idx="0">
                  <c:v>Sales</c:v>
                </c:pt>
              </c:strCache>
            </c:strRef>
          </c:tx>
          <c:explosion val="14"/>
          <c:dPt>
            <c:idx val="0"/>
            <c:spPr>
              <a:solidFill>
                <a:srgbClr val="92D050"/>
              </a:solidFill>
            </c:spPr>
          </c:dPt>
          <c:dPt>
            <c:idx val="1"/>
            <c:spPr>
              <a:solidFill>
                <a:srgbClr val="FF0000"/>
              </a:solidFill>
            </c:spPr>
          </c:dPt>
          <c:dPt>
            <c:idx val="2"/>
            <c:spPr>
              <a:solidFill>
                <a:srgbClr val="92D050"/>
              </a:solidFill>
            </c:spPr>
          </c:dPt>
          <c:dPt>
            <c:idx val="3"/>
            <c:spPr>
              <a:solidFill>
                <a:srgbClr val="FF0000"/>
              </a:solidFill>
            </c:spPr>
          </c:dPt>
          <c:dLbls>
            <c:txPr>
              <a:bodyPr/>
              <a:lstStyle/>
              <a:p>
                <a:pPr>
                  <a:defRPr lang="en-GB" sz="900"/>
                </a:pPr>
                <a:endParaRPr lang="en-US"/>
              </a:p>
            </c:txPr>
            <c:showCatName val="1"/>
            <c:showLeaderLines val="1"/>
          </c:dLbls>
          <c:cat>
            <c:strRef>
              <c:f>'Sheet1'!$A$2:$A$5</c:f>
              <c:strCache>
                <c:ptCount val="4"/>
                <c:pt idx="0">
                  <c:v>Horizon -8.2%</c:v>
                </c:pt>
                <c:pt idx="1">
                  <c:v>MRL +3.0%</c:v>
                </c:pt>
                <c:pt idx="2">
                  <c:v>Library -1.2%</c:v>
                </c:pt>
                <c:pt idx="3">
                  <c:v>Business +2.8%</c:v>
                </c:pt>
              </c:strCache>
            </c:strRef>
          </c:cat>
          <c:val>
            <c:numRef>
              <c:f>'Sheet1'!$B$2:$B$5</c:f>
              <c:numCache>
                <c:formatCode>0.00%</c:formatCode>
                <c:ptCount val="4"/>
                <c:pt idx="0">
                  <c:v>0.11</c:v>
                </c:pt>
                <c:pt idx="1">
                  <c:v>0.01</c:v>
                </c:pt>
                <c:pt idx="2">
                  <c:v>0.042</c:v>
                </c:pt>
                <c:pt idx="3" formatCode="0%">
                  <c:v>0.012</c:v>
                </c:pt>
              </c:numCache>
            </c:numRef>
          </c:val>
        </c:ser>
        <c:dLbls>
          <c:showCatName val="1"/>
        </c:dLbls>
        <c:firstSliceAng val="0"/>
        <c:holeSize val="50"/>
      </c:doughnutChart>
    </c:plotArea>
    <c:plotVisOnly val="1"/>
  </c:chart>
  <c:txPr>
    <a:bodyPr/>
    <a:lstStyle/>
    <a:p>
      <a:pPr>
        <a:defRPr sz="1800"/>
      </a:pPr>
      <a:endParaRPr lang="en-U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lineChart>
        <c:grouping val="standard"/>
        <c:ser>
          <c:idx val="0"/>
          <c:order val="0"/>
          <c:tx>
            <c:strRef>
              <c:f>Sheet1!$B$1</c:f>
              <c:strCache>
                <c:ptCount val="1"/>
                <c:pt idx="0">
                  <c:v>KWh</c:v>
                </c:pt>
              </c:strCache>
            </c:strRef>
          </c:tx>
          <c:cat>
            <c:numRef>
              <c:f>Sheet1!$A$2:$A$25</c:f>
              <c:numCache>
                <c:formatCode>General</c:formatCode>
                <c:ptCount val="24"/>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numCache>
            </c:numRef>
          </c:cat>
          <c:val>
            <c:numRef>
              <c:f>Sheet1!$B$2:$B$25</c:f>
              <c:numCache>
                <c:formatCode>General</c:formatCode>
                <c:ptCount val="24"/>
                <c:pt idx="0">
                  <c:v>40.0</c:v>
                </c:pt>
                <c:pt idx="1">
                  <c:v>40.0</c:v>
                </c:pt>
                <c:pt idx="2">
                  <c:v>40.0</c:v>
                </c:pt>
                <c:pt idx="3">
                  <c:v>40.0</c:v>
                </c:pt>
                <c:pt idx="4">
                  <c:v>40.0</c:v>
                </c:pt>
                <c:pt idx="5">
                  <c:v>40.0</c:v>
                </c:pt>
                <c:pt idx="6">
                  <c:v>50.0</c:v>
                </c:pt>
                <c:pt idx="7">
                  <c:v>50.0</c:v>
                </c:pt>
                <c:pt idx="8">
                  <c:v>60.0</c:v>
                </c:pt>
                <c:pt idx="9">
                  <c:v>70.0</c:v>
                </c:pt>
                <c:pt idx="10">
                  <c:v>80.0</c:v>
                </c:pt>
                <c:pt idx="11">
                  <c:v>90.0</c:v>
                </c:pt>
                <c:pt idx="12">
                  <c:v>110.0</c:v>
                </c:pt>
                <c:pt idx="13">
                  <c:v>140.0</c:v>
                </c:pt>
                <c:pt idx="14">
                  <c:v>200.0</c:v>
                </c:pt>
                <c:pt idx="15">
                  <c:v>200.0</c:v>
                </c:pt>
                <c:pt idx="16">
                  <c:v>200.0</c:v>
                </c:pt>
                <c:pt idx="17">
                  <c:v>140.0</c:v>
                </c:pt>
                <c:pt idx="18">
                  <c:v>110.0</c:v>
                </c:pt>
                <c:pt idx="19">
                  <c:v>90.0</c:v>
                </c:pt>
                <c:pt idx="20">
                  <c:v>80.0</c:v>
                </c:pt>
                <c:pt idx="21">
                  <c:v>70.0</c:v>
                </c:pt>
                <c:pt idx="22">
                  <c:v>60.0</c:v>
                </c:pt>
                <c:pt idx="23">
                  <c:v>50.0</c:v>
                </c:pt>
              </c:numCache>
            </c:numRef>
          </c:val>
        </c:ser>
        <c:ser>
          <c:idx val="1"/>
          <c:order val="1"/>
          <c:tx>
            <c:strRef>
              <c:f>Sheet1!$C$1</c:f>
              <c:strCache>
                <c:ptCount val="1"/>
                <c:pt idx="0">
                  <c:v>Series 2</c:v>
                </c:pt>
              </c:strCache>
            </c:strRef>
          </c:tx>
          <c:cat>
            <c:numRef>
              <c:f>Sheet1!$A$2:$A$25</c:f>
              <c:numCache>
                <c:formatCode>General</c:formatCode>
                <c:ptCount val="24"/>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numCache>
            </c:numRef>
          </c:cat>
          <c:val>
            <c:numRef>
              <c:f>Sheet1!$C$2:$C$25</c:f>
              <c:numCache>
                <c:formatCode>General</c:formatCode>
                <c:ptCount val="24"/>
                <c:pt idx="0">
                  <c:v>40.0</c:v>
                </c:pt>
                <c:pt idx="1">
                  <c:v>40.0</c:v>
                </c:pt>
                <c:pt idx="2">
                  <c:v>40.0</c:v>
                </c:pt>
                <c:pt idx="3">
                  <c:v>40.0</c:v>
                </c:pt>
                <c:pt idx="4">
                  <c:v>40.0</c:v>
                </c:pt>
                <c:pt idx="5">
                  <c:v>40.0</c:v>
                </c:pt>
                <c:pt idx="6">
                  <c:v>50.0</c:v>
                </c:pt>
                <c:pt idx="7">
                  <c:v>50.0</c:v>
                </c:pt>
                <c:pt idx="8">
                  <c:v>60.0</c:v>
                </c:pt>
                <c:pt idx="9">
                  <c:v>70.0</c:v>
                </c:pt>
                <c:pt idx="10">
                  <c:v>80.0</c:v>
                </c:pt>
                <c:pt idx="11">
                  <c:v>90.0</c:v>
                </c:pt>
                <c:pt idx="12">
                  <c:v>110.0</c:v>
                </c:pt>
                <c:pt idx="13">
                  <c:v>140.0</c:v>
                </c:pt>
                <c:pt idx="14">
                  <c:v>200.0</c:v>
                </c:pt>
                <c:pt idx="15">
                  <c:v>200.0</c:v>
                </c:pt>
                <c:pt idx="16">
                  <c:v>200.0</c:v>
                </c:pt>
                <c:pt idx="17">
                  <c:v>140.0</c:v>
                </c:pt>
              </c:numCache>
            </c:numRef>
          </c:val>
        </c:ser>
        <c:ser>
          <c:idx val="2"/>
          <c:order val="2"/>
          <c:tx>
            <c:strRef>
              <c:f>Sheet1!$D$1</c:f>
              <c:strCache>
                <c:ptCount val="1"/>
                <c:pt idx="0">
                  <c:v>Series 3</c:v>
                </c:pt>
              </c:strCache>
            </c:strRef>
          </c:tx>
          <c:cat>
            <c:numRef>
              <c:f>Sheet1!$A$2:$A$25</c:f>
              <c:numCache>
                <c:formatCode>General</c:formatCode>
                <c:ptCount val="24"/>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numCache>
            </c:numRef>
          </c:cat>
          <c:val>
            <c:numRef>
              <c:f>Sheet1!$D$2:$D$25</c:f>
              <c:numCache>
                <c:formatCode>General</c:formatCode>
                <c:ptCount val="24"/>
              </c:numCache>
            </c:numRef>
          </c:val>
        </c:ser>
        <c:marker val="1"/>
        <c:axId val="547337576"/>
        <c:axId val="547304008"/>
      </c:lineChart>
      <c:catAx>
        <c:axId val="547337576"/>
        <c:scaling>
          <c:orientation val="minMax"/>
        </c:scaling>
        <c:axPos val="b"/>
        <c:title>
          <c:tx>
            <c:rich>
              <a:bodyPr/>
              <a:lstStyle/>
              <a:p>
                <a:pPr>
                  <a:defRPr lang="en-GB"/>
                </a:pPr>
                <a:r>
                  <a:rPr lang="en-GB" dirty="0" smtClean="0"/>
                  <a:t>AM</a:t>
                </a:r>
                <a:r>
                  <a:rPr lang="en-GB" baseline="0" dirty="0" smtClean="0"/>
                  <a:t>      </a:t>
                </a:r>
                <a:r>
                  <a:rPr lang="en-GB" dirty="0" smtClean="0"/>
                  <a:t> PM</a:t>
                </a:r>
                <a:endParaRPr lang="en-GB" dirty="0"/>
              </a:p>
            </c:rich>
          </c:tx>
          <c:layout/>
        </c:title>
        <c:numFmt formatCode="General" sourceLinked="1"/>
        <c:tickLblPos val="nextTo"/>
        <c:txPr>
          <a:bodyPr/>
          <a:lstStyle/>
          <a:p>
            <a:pPr>
              <a:defRPr lang="en-GB" sz="1050"/>
            </a:pPr>
            <a:endParaRPr lang="en-US"/>
          </a:p>
        </c:txPr>
        <c:crossAx val="547304008"/>
        <c:crosses val="autoZero"/>
        <c:auto val="1"/>
        <c:lblAlgn val="ctr"/>
        <c:lblOffset val="100"/>
      </c:catAx>
      <c:valAx>
        <c:axId val="547304008"/>
        <c:scaling>
          <c:orientation val="minMax"/>
        </c:scaling>
        <c:axPos val="l"/>
        <c:majorGridlines/>
        <c:title>
          <c:tx>
            <c:rich>
              <a:bodyPr rot="-5400000" vert="horz"/>
              <a:lstStyle/>
              <a:p>
                <a:pPr>
                  <a:defRPr lang="en-GB"/>
                </a:pPr>
                <a:r>
                  <a:rPr lang="en-GB" dirty="0" smtClean="0"/>
                  <a:t>KWh</a:t>
                </a:r>
                <a:endParaRPr lang="en-GB" dirty="0"/>
              </a:p>
            </c:rich>
          </c:tx>
          <c:layout/>
        </c:title>
        <c:numFmt formatCode="General" sourceLinked="1"/>
        <c:tickLblPos val="nextTo"/>
        <c:txPr>
          <a:bodyPr/>
          <a:lstStyle/>
          <a:p>
            <a:pPr>
              <a:defRPr lang="en-GB" sz="1100"/>
            </a:pPr>
            <a:endParaRPr lang="en-US"/>
          </a:p>
        </c:txPr>
        <c:crossAx val="547337576"/>
        <c:crosses val="autoZero"/>
        <c:crossBetween val="between"/>
      </c:valAx>
    </c:plotArea>
    <c:plotVisOnly val="1"/>
  </c:chart>
  <c:txPr>
    <a:bodyPr/>
    <a:lstStyle/>
    <a:p>
      <a:pPr>
        <a:defRPr sz="1800"/>
      </a:pPr>
      <a:endParaRPr lang="en-US"/>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barChart>
        <c:barDir val="col"/>
        <c:grouping val="clustered"/>
        <c:ser>
          <c:idx val="0"/>
          <c:order val="0"/>
          <c:tx>
            <c:strRef>
              <c:f>Sheet1!$B$1</c:f>
              <c:strCache>
                <c:ptCount val="1"/>
                <c:pt idx="0">
                  <c:v>KWh</c:v>
                </c:pt>
              </c:strCache>
            </c:strRef>
          </c:tx>
          <c:cat>
            <c:strRef>
              <c:f>Sheet1!$A$2:$A$13</c:f>
              <c:strCache>
                <c:ptCount val="12"/>
                <c:pt idx="0">
                  <c:v>J</c:v>
                </c:pt>
                <c:pt idx="1">
                  <c:v>F</c:v>
                </c:pt>
                <c:pt idx="2">
                  <c:v>M</c:v>
                </c:pt>
                <c:pt idx="3">
                  <c:v>A</c:v>
                </c:pt>
                <c:pt idx="4">
                  <c:v>M</c:v>
                </c:pt>
                <c:pt idx="5">
                  <c:v>J</c:v>
                </c:pt>
                <c:pt idx="6">
                  <c:v>J</c:v>
                </c:pt>
                <c:pt idx="7">
                  <c:v>A</c:v>
                </c:pt>
                <c:pt idx="8">
                  <c:v>S</c:v>
                </c:pt>
                <c:pt idx="9">
                  <c:v>O</c:v>
                </c:pt>
                <c:pt idx="10">
                  <c:v>N</c:v>
                </c:pt>
                <c:pt idx="11">
                  <c:v>D</c:v>
                </c:pt>
              </c:strCache>
            </c:strRef>
          </c:cat>
          <c:val>
            <c:numRef>
              <c:f>Sheet1!$B$2:$B$13</c:f>
              <c:numCache>
                <c:formatCode>General</c:formatCode>
                <c:ptCount val="12"/>
                <c:pt idx="0">
                  <c:v>2000.0</c:v>
                </c:pt>
                <c:pt idx="1">
                  <c:v>2000.0</c:v>
                </c:pt>
                <c:pt idx="2">
                  <c:v>2000.0</c:v>
                </c:pt>
                <c:pt idx="3">
                  <c:v>2000.0</c:v>
                </c:pt>
                <c:pt idx="4">
                  <c:v>3000.0</c:v>
                </c:pt>
                <c:pt idx="5">
                  <c:v>4000.0</c:v>
                </c:pt>
                <c:pt idx="6">
                  <c:v>4000.0</c:v>
                </c:pt>
                <c:pt idx="7">
                  <c:v>4000.0</c:v>
                </c:pt>
                <c:pt idx="8">
                  <c:v>4000.0</c:v>
                </c:pt>
                <c:pt idx="9">
                  <c:v>3000.0</c:v>
                </c:pt>
                <c:pt idx="10">
                  <c:v>2000.0</c:v>
                </c:pt>
                <c:pt idx="11">
                  <c:v>2000.0</c:v>
                </c:pt>
              </c:numCache>
            </c:numRef>
          </c:val>
        </c:ser>
        <c:ser>
          <c:idx val="1"/>
          <c:order val="1"/>
          <c:tx>
            <c:strRef>
              <c:f>Sheet1!$C$1</c:f>
              <c:strCache>
                <c:ptCount val="1"/>
                <c:pt idx="0">
                  <c:v>Series 2</c:v>
                </c:pt>
              </c:strCache>
            </c:strRef>
          </c:tx>
          <c:cat>
            <c:strRef>
              <c:f>Sheet1!$A$2:$A$13</c:f>
              <c:strCache>
                <c:ptCount val="12"/>
                <c:pt idx="0">
                  <c:v>J</c:v>
                </c:pt>
                <c:pt idx="1">
                  <c:v>F</c:v>
                </c:pt>
                <c:pt idx="2">
                  <c:v>M</c:v>
                </c:pt>
                <c:pt idx="3">
                  <c:v>A</c:v>
                </c:pt>
                <c:pt idx="4">
                  <c:v>M</c:v>
                </c:pt>
                <c:pt idx="5">
                  <c:v>J</c:v>
                </c:pt>
                <c:pt idx="6">
                  <c:v>J</c:v>
                </c:pt>
                <c:pt idx="7">
                  <c:v>A</c:v>
                </c:pt>
                <c:pt idx="8">
                  <c:v>S</c:v>
                </c:pt>
                <c:pt idx="9">
                  <c:v>O</c:v>
                </c:pt>
                <c:pt idx="10">
                  <c:v>N</c:v>
                </c:pt>
                <c:pt idx="11">
                  <c:v>D</c:v>
                </c:pt>
              </c:strCache>
            </c:strRef>
          </c:cat>
          <c:val>
            <c:numRef>
              <c:f>Sheet1!$C$2:$C$13</c:f>
              <c:numCache>
                <c:formatCode>General</c:formatCode>
                <c:ptCount val="12"/>
                <c:pt idx="0">
                  <c:v>2000.0</c:v>
                </c:pt>
                <c:pt idx="1">
                  <c:v>2000.0</c:v>
                </c:pt>
                <c:pt idx="2">
                  <c:v>2000.0</c:v>
                </c:pt>
                <c:pt idx="3">
                  <c:v>2000.0</c:v>
                </c:pt>
                <c:pt idx="4">
                  <c:v>3000.0</c:v>
                </c:pt>
                <c:pt idx="5">
                  <c:v>3500.0</c:v>
                </c:pt>
                <c:pt idx="6">
                  <c:v>3500.0</c:v>
                </c:pt>
                <c:pt idx="7">
                  <c:v>2900.0</c:v>
                </c:pt>
              </c:numCache>
            </c:numRef>
          </c:val>
        </c:ser>
        <c:ser>
          <c:idx val="2"/>
          <c:order val="2"/>
          <c:tx>
            <c:strRef>
              <c:f>Sheet1!$D$1</c:f>
              <c:strCache>
                <c:ptCount val="1"/>
                <c:pt idx="0">
                  <c:v>Series 3</c:v>
                </c:pt>
              </c:strCache>
            </c:strRef>
          </c:tx>
          <c:cat>
            <c:strRef>
              <c:f>Sheet1!$A$2:$A$13</c:f>
              <c:strCache>
                <c:ptCount val="12"/>
                <c:pt idx="0">
                  <c:v>J</c:v>
                </c:pt>
                <c:pt idx="1">
                  <c:v>F</c:v>
                </c:pt>
                <c:pt idx="2">
                  <c:v>M</c:v>
                </c:pt>
                <c:pt idx="3">
                  <c:v>A</c:v>
                </c:pt>
                <c:pt idx="4">
                  <c:v>M</c:v>
                </c:pt>
                <c:pt idx="5">
                  <c:v>J</c:v>
                </c:pt>
                <c:pt idx="6">
                  <c:v>J</c:v>
                </c:pt>
                <c:pt idx="7">
                  <c:v>A</c:v>
                </c:pt>
                <c:pt idx="8">
                  <c:v>S</c:v>
                </c:pt>
                <c:pt idx="9">
                  <c:v>O</c:v>
                </c:pt>
                <c:pt idx="10">
                  <c:v>N</c:v>
                </c:pt>
                <c:pt idx="11">
                  <c:v>D</c:v>
                </c:pt>
              </c:strCache>
            </c:strRef>
          </c:cat>
          <c:val>
            <c:numRef>
              <c:f>Sheet1!$D$2:$D$14</c:f>
              <c:numCache>
                <c:formatCode>General</c:formatCode>
                <c:ptCount val="13"/>
              </c:numCache>
            </c:numRef>
          </c:val>
        </c:ser>
        <c:axId val="536528152"/>
        <c:axId val="536571688"/>
      </c:barChart>
      <c:catAx>
        <c:axId val="536528152"/>
        <c:scaling>
          <c:orientation val="minMax"/>
        </c:scaling>
        <c:axPos val="b"/>
        <c:numFmt formatCode="General" sourceLinked="1"/>
        <c:tickLblPos val="nextTo"/>
        <c:txPr>
          <a:bodyPr/>
          <a:lstStyle/>
          <a:p>
            <a:pPr>
              <a:defRPr lang="en-GB" sz="1050"/>
            </a:pPr>
            <a:endParaRPr lang="en-US"/>
          </a:p>
        </c:txPr>
        <c:crossAx val="536571688"/>
        <c:crosses val="autoZero"/>
        <c:auto val="1"/>
        <c:lblAlgn val="ctr"/>
        <c:lblOffset val="100"/>
      </c:catAx>
      <c:valAx>
        <c:axId val="536571688"/>
        <c:scaling>
          <c:orientation val="minMax"/>
        </c:scaling>
        <c:axPos val="l"/>
        <c:majorGridlines/>
        <c:title>
          <c:tx>
            <c:rich>
              <a:bodyPr rot="-5400000" vert="horz"/>
              <a:lstStyle/>
              <a:p>
                <a:pPr>
                  <a:defRPr lang="en-GB"/>
                </a:pPr>
                <a:r>
                  <a:rPr lang="en-GB" dirty="0" smtClean="0"/>
                  <a:t>KWh</a:t>
                </a:r>
                <a:endParaRPr lang="en-GB" dirty="0"/>
              </a:p>
            </c:rich>
          </c:tx>
          <c:layout/>
        </c:title>
        <c:numFmt formatCode="General" sourceLinked="1"/>
        <c:tickLblPos val="nextTo"/>
        <c:txPr>
          <a:bodyPr/>
          <a:lstStyle/>
          <a:p>
            <a:pPr>
              <a:defRPr lang="en-GB" sz="1100"/>
            </a:pPr>
            <a:endParaRPr lang="en-US"/>
          </a:p>
        </c:txPr>
        <c:crossAx val="536528152"/>
        <c:crosses val="autoZero"/>
        <c:crossBetween val="between"/>
      </c:valAx>
    </c:plotArea>
    <c:plotVisOnly val="1"/>
  </c:chart>
  <c:txPr>
    <a:bodyPr/>
    <a:lstStyle/>
    <a:p>
      <a:pPr>
        <a:defRPr sz="1800"/>
      </a:pPr>
      <a:endParaRPr lang="en-U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plotArea>
      <c:layout/>
      <c:doughnutChart>
        <c:varyColors val="1"/>
        <c:ser>
          <c:idx val="0"/>
          <c:order val="0"/>
          <c:tx>
            <c:strRef>
              <c:f>Sheet1!$B$1</c:f>
              <c:strCache>
                <c:ptCount val="1"/>
                <c:pt idx="0">
                  <c:v>Sales</c:v>
                </c:pt>
              </c:strCache>
            </c:strRef>
          </c:tx>
          <c:dPt>
            <c:idx val="0"/>
            <c:spPr>
              <a:solidFill>
                <a:srgbClr val="0070C0"/>
              </a:solidFill>
            </c:spPr>
          </c:dPt>
          <c:dPt>
            <c:idx val="1"/>
            <c:spPr>
              <a:solidFill>
                <a:srgbClr val="92D050"/>
              </a:solidFill>
            </c:spPr>
          </c:dPt>
          <c:dPt>
            <c:idx val="2"/>
            <c:spPr>
              <a:solidFill>
                <a:srgbClr val="0070C0"/>
              </a:solidFill>
            </c:spPr>
          </c:dPt>
          <c:cat>
            <c:strRef>
              <c:f>Sheet1!$A$2:$A$4</c:f>
              <c:strCache>
                <c:ptCount val="3"/>
                <c:pt idx="0">
                  <c:v>1st Qtr</c:v>
                </c:pt>
                <c:pt idx="1">
                  <c:v>2nd Qtr</c:v>
                </c:pt>
                <c:pt idx="2">
                  <c:v>3rd Qtr</c:v>
                </c:pt>
              </c:strCache>
            </c:strRef>
          </c:cat>
          <c:val>
            <c:numRef>
              <c:f>Sheet1!$B$2:$B$4</c:f>
              <c:numCache>
                <c:formatCode>General</c:formatCode>
                <c:ptCount val="3"/>
                <c:pt idx="0">
                  <c:v>7.0</c:v>
                </c:pt>
                <c:pt idx="1">
                  <c:v>10.0</c:v>
                </c:pt>
                <c:pt idx="2">
                  <c:v>7.0</c:v>
                </c:pt>
              </c:numCache>
            </c:numRef>
          </c:val>
        </c:ser>
        <c:firstSliceAng val="0"/>
        <c:holeSize val="50"/>
      </c:doughnutChart>
    </c:plotArea>
    <c:plotVisOnly val="1"/>
  </c:chart>
  <c:txPr>
    <a:bodyPr/>
    <a:lstStyle/>
    <a:p>
      <a:pPr>
        <a:defRPr sz="1800"/>
      </a:pPr>
      <a:endParaRPr lang="en-US"/>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plotArea>
      <c:layout/>
      <c:doughnutChart>
        <c:varyColors val="1"/>
        <c:ser>
          <c:idx val="0"/>
          <c:order val="0"/>
          <c:tx>
            <c:strRef>
              <c:f>'Sheet1'!$B$1</c:f>
              <c:strCache>
                <c:ptCount val="1"/>
                <c:pt idx="0">
                  <c:v>Sales</c:v>
                </c:pt>
              </c:strCache>
            </c:strRef>
          </c:tx>
          <c:dPt>
            <c:idx val="0"/>
            <c:spPr>
              <a:solidFill>
                <a:srgbClr val="0070C0"/>
              </a:solidFill>
            </c:spPr>
          </c:dPt>
          <c:dPt>
            <c:idx val="1"/>
            <c:spPr>
              <a:solidFill>
                <a:srgbClr val="92D050"/>
              </a:solidFill>
              <a:ln w="76200">
                <a:solidFill>
                  <a:schemeClr val="bg1"/>
                </a:solidFill>
                <a:prstDash val="sysDot"/>
              </a:ln>
            </c:spPr>
          </c:dPt>
          <c:dPt>
            <c:idx val="2"/>
            <c:spPr>
              <a:solidFill>
                <a:srgbClr val="0070C0"/>
              </a:solidFill>
            </c:spPr>
          </c:dPt>
          <c:cat>
            <c:strRef>
              <c:f>'Sheet1'!$A$2:$A$4</c:f>
              <c:strCache>
                <c:ptCount val="3"/>
                <c:pt idx="0">
                  <c:v>1st Qtr</c:v>
                </c:pt>
                <c:pt idx="1">
                  <c:v>2nd Qtr</c:v>
                </c:pt>
                <c:pt idx="2">
                  <c:v>3rd Qtr</c:v>
                </c:pt>
              </c:strCache>
            </c:strRef>
          </c:cat>
          <c:val>
            <c:numRef>
              <c:f>'Sheet1'!$B$2:$B$4</c:f>
              <c:numCache>
                <c:formatCode>General</c:formatCode>
                <c:ptCount val="3"/>
                <c:pt idx="0">
                  <c:v>7.0</c:v>
                </c:pt>
                <c:pt idx="1">
                  <c:v>10.0</c:v>
                </c:pt>
                <c:pt idx="2">
                  <c:v>7.0</c:v>
                </c:pt>
              </c:numCache>
            </c:numRef>
          </c:val>
        </c:ser>
        <c:firstSliceAng val="0"/>
        <c:holeSize val="50"/>
      </c:doughnutChart>
    </c:plotArea>
    <c:plotVisOnly val="1"/>
  </c:chart>
  <c:txPr>
    <a:bodyPr/>
    <a:lstStyle/>
    <a:p>
      <a:pPr>
        <a:defRPr sz="18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C07B9-3131-4793-8C95-AAD484BBB03B}" type="doc">
      <dgm:prSet loTypeId="urn:microsoft.com/office/officeart/2005/8/layout/balance1" loCatId="relationship" qsTypeId="urn:microsoft.com/office/officeart/2005/8/quickstyle/simple2" qsCatId="simple" csTypeId="urn:microsoft.com/office/officeart/2005/8/colors/accent2_4" csCatId="accent2" phldr="1"/>
      <dgm:spPr/>
      <dgm:t>
        <a:bodyPr/>
        <a:lstStyle/>
        <a:p>
          <a:endParaRPr lang="en-GB"/>
        </a:p>
      </dgm:t>
    </dgm:pt>
    <dgm:pt modelId="{654345CA-220B-487C-A1D0-7379C0A89746}">
      <dgm:prSet phldrT="[Text]"/>
      <dgm:spPr/>
      <dgm:t>
        <a:bodyPr/>
        <a:lstStyle/>
        <a:p>
          <a:r>
            <a:rPr lang="en-GB" dirty="0" smtClean="0"/>
            <a:t>Nottingham</a:t>
          </a:r>
          <a:endParaRPr lang="en-GB" dirty="0"/>
        </a:p>
      </dgm:t>
    </dgm:pt>
    <dgm:pt modelId="{9800F23F-A41E-44E8-B7DF-5A92D7EDE547}" type="parTrans" cxnId="{C7C145CC-6E5C-4124-B58E-6E2A9840130E}">
      <dgm:prSet/>
      <dgm:spPr/>
      <dgm:t>
        <a:bodyPr/>
        <a:lstStyle/>
        <a:p>
          <a:endParaRPr lang="en-GB"/>
        </a:p>
      </dgm:t>
    </dgm:pt>
    <dgm:pt modelId="{FBB47C18-3B8C-43F5-BE38-6E8ECE1A54AD}" type="sibTrans" cxnId="{C7C145CC-6E5C-4124-B58E-6E2A9840130E}">
      <dgm:prSet/>
      <dgm:spPr/>
      <dgm:t>
        <a:bodyPr/>
        <a:lstStyle/>
        <a:p>
          <a:endParaRPr lang="en-GB"/>
        </a:p>
      </dgm:t>
    </dgm:pt>
    <dgm:pt modelId="{808941ED-023E-4C3A-B380-46E13A9AF7A4}">
      <dgm:prSet phldrT="[Text]" custT="1"/>
      <dgm:spPr/>
      <dgm:t>
        <a:bodyPr/>
        <a:lstStyle/>
        <a:p>
          <a:r>
            <a:rPr lang="en-GB" sz="1800" dirty="0" smtClean="0"/>
            <a:t>Week 2 winner</a:t>
          </a:r>
          <a:br>
            <a:rPr lang="en-GB" sz="1800" dirty="0" smtClean="0"/>
          </a:br>
          <a:r>
            <a:rPr lang="en-GB" sz="1200" dirty="0" smtClean="0"/>
            <a:t>(</a:t>
          </a:r>
          <a:r>
            <a:rPr lang="en-GB" sz="1200" b="0" i="0" dirty="0" smtClean="0"/>
            <a:t>-5.1% CO</a:t>
          </a:r>
          <a:r>
            <a:rPr lang="en-GB" sz="1200" b="0" i="0" baseline="-25000" dirty="0" smtClean="0"/>
            <a:t>2</a:t>
          </a:r>
          <a:r>
            <a:rPr lang="en-GB" sz="1200" b="0" i="0" dirty="0" smtClean="0"/>
            <a:t>)</a:t>
          </a:r>
          <a:endParaRPr lang="en-GB" sz="900" dirty="0"/>
        </a:p>
      </dgm:t>
    </dgm:pt>
    <dgm:pt modelId="{CFE062C8-CBAF-4F23-A45A-10CF3AC0C057}" type="parTrans" cxnId="{77FCF2A0-76D5-4720-9ADE-5EBA3B17B3CE}">
      <dgm:prSet/>
      <dgm:spPr/>
      <dgm:t>
        <a:bodyPr/>
        <a:lstStyle/>
        <a:p>
          <a:endParaRPr lang="en-GB"/>
        </a:p>
      </dgm:t>
    </dgm:pt>
    <dgm:pt modelId="{26EDF7AC-8E4E-4E16-900D-4B0D1F07A5F8}" type="sibTrans" cxnId="{77FCF2A0-76D5-4720-9ADE-5EBA3B17B3CE}">
      <dgm:prSet/>
      <dgm:spPr/>
      <dgm:t>
        <a:bodyPr/>
        <a:lstStyle/>
        <a:p>
          <a:endParaRPr lang="en-GB"/>
        </a:p>
      </dgm:t>
    </dgm:pt>
    <dgm:pt modelId="{19F81EC9-CAC2-4F06-9A2E-898C50A4DD21}">
      <dgm:prSet phldrT="[Text]"/>
      <dgm:spPr/>
      <dgm:t>
        <a:bodyPr/>
        <a:lstStyle/>
        <a:p>
          <a:r>
            <a:rPr lang="en-GB" dirty="0" smtClean="0"/>
            <a:t>Cambridge</a:t>
          </a:r>
          <a:endParaRPr lang="en-GB" dirty="0"/>
        </a:p>
      </dgm:t>
    </dgm:pt>
    <dgm:pt modelId="{13141356-9D00-460D-A9B5-DFCAA9173B8A}" type="parTrans" cxnId="{16325D74-7F12-4616-B2EF-3BF091F80884}">
      <dgm:prSet/>
      <dgm:spPr/>
      <dgm:t>
        <a:bodyPr/>
        <a:lstStyle/>
        <a:p>
          <a:endParaRPr lang="en-GB"/>
        </a:p>
      </dgm:t>
    </dgm:pt>
    <dgm:pt modelId="{7E83054C-ED38-4A2C-82C4-2BB5B202A7B5}" type="sibTrans" cxnId="{16325D74-7F12-4616-B2EF-3BF091F80884}">
      <dgm:prSet/>
      <dgm:spPr/>
      <dgm:t>
        <a:bodyPr/>
        <a:lstStyle/>
        <a:p>
          <a:endParaRPr lang="en-GB"/>
        </a:p>
      </dgm:t>
    </dgm:pt>
    <dgm:pt modelId="{EA91C56E-D148-47E5-9DEC-3020F64E2178}">
      <dgm:prSet phldrT="[Text]" custT="1"/>
      <dgm:spPr/>
      <dgm:t>
        <a:bodyPr/>
        <a:lstStyle/>
        <a:p>
          <a:r>
            <a:rPr lang="en-GB" sz="1500" dirty="0" smtClean="0"/>
            <a:t>Week 1 winner</a:t>
          </a:r>
          <a:br>
            <a:rPr lang="en-GB" sz="1500" dirty="0" smtClean="0"/>
          </a:br>
          <a:r>
            <a:rPr lang="en-GB" sz="1200" dirty="0" smtClean="0"/>
            <a:t>(</a:t>
          </a:r>
          <a:r>
            <a:rPr lang="en-GB" sz="1200" b="0" i="0" dirty="0" smtClean="0"/>
            <a:t>-2.9% CO</a:t>
          </a:r>
          <a:r>
            <a:rPr lang="en-GB" sz="1200" b="0" i="0" baseline="-25000" dirty="0" smtClean="0"/>
            <a:t>2</a:t>
          </a:r>
          <a:r>
            <a:rPr lang="en-GB" sz="1200" b="0" i="0" dirty="0" smtClean="0"/>
            <a:t>)</a:t>
          </a:r>
          <a:endParaRPr lang="en-GB" sz="1200" dirty="0"/>
        </a:p>
      </dgm:t>
    </dgm:pt>
    <dgm:pt modelId="{B5C6829C-EBFA-4830-BC74-63B1783707B6}" type="parTrans" cxnId="{6237B1C4-C0F5-45E6-9625-8D0599DB8DD8}">
      <dgm:prSet/>
      <dgm:spPr/>
      <dgm:t>
        <a:bodyPr/>
        <a:lstStyle/>
        <a:p>
          <a:endParaRPr lang="en-GB"/>
        </a:p>
      </dgm:t>
    </dgm:pt>
    <dgm:pt modelId="{1A3FAEE9-0699-4E00-87DE-D303BA87836C}" type="sibTrans" cxnId="{6237B1C4-C0F5-45E6-9625-8D0599DB8DD8}">
      <dgm:prSet/>
      <dgm:spPr/>
      <dgm:t>
        <a:bodyPr/>
        <a:lstStyle/>
        <a:p>
          <a:endParaRPr lang="en-GB"/>
        </a:p>
      </dgm:t>
    </dgm:pt>
    <dgm:pt modelId="{A3DCFEA3-10FD-4A9C-829C-FEAD75284CAC}">
      <dgm:prSet phldrT="[Text]" custT="1"/>
      <dgm:spPr/>
      <dgm:t>
        <a:bodyPr/>
        <a:lstStyle/>
        <a:p>
          <a:r>
            <a:rPr lang="en-GB" sz="1500" dirty="0" smtClean="0"/>
            <a:t>Week 3 winner</a:t>
          </a:r>
          <a:br>
            <a:rPr lang="en-GB" sz="1500" dirty="0" smtClean="0"/>
          </a:br>
          <a:r>
            <a:rPr lang="en-GB" sz="1200" dirty="0" smtClean="0"/>
            <a:t>(</a:t>
          </a:r>
          <a:r>
            <a:rPr lang="en-GB" sz="1200" b="0" i="0" dirty="0" smtClean="0"/>
            <a:t>-4.2% CO</a:t>
          </a:r>
          <a:r>
            <a:rPr lang="en-GB" sz="1200" b="0" i="0" baseline="-25000" dirty="0" smtClean="0"/>
            <a:t>2</a:t>
          </a:r>
          <a:r>
            <a:rPr lang="en-GB" sz="1200" b="0" i="0" dirty="0" smtClean="0"/>
            <a:t>)</a:t>
          </a:r>
          <a:endParaRPr lang="en-GB" sz="1500" dirty="0"/>
        </a:p>
      </dgm:t>
    </dgm:pt>
    <dgm:pt modelId="{AF53B30D-E19E-49C9-8AEC-D09E2037EDD4}" type="parTrans" cxnId="{A876D884-DDE8-4181-8E3F-5BCA64FA8C14}">
      <dgm:prSet/>
      <dgm:spPr/>
      <dgm:t>
        <a:bodyPr/>
        <a:lstStyle/>
        <a:p>
          <a:endParaRPr lang="en-GB"/>
        </a:p>
      </dgm:t>
    </dgm:pt>
    <dgm:pt modelId="{BCC41B11-5110-4503-89E7-FE00E79989C9}" type="sibTrans" cxnId="{A876D884-DDE8-4181-8E3F-5BCA64FA8C14}">
      <dgm:prSet/>
      <dgm:spPr/>
      <dgm:t>
        <a:bodyPr/>
        <a:lstStyle/>
        <a:p>
          <a:endParaRPr lang="en-GB"/>
        </a:p>
      </dgm:t>
    </dgm:pt>
    <dgm:pt modelId="{FE782656-43E3-4127-A58F-85BB5995E23C}" type="pres">
      <dgm:prSet presAssocID="{12CC07B9-3131-4793-8C95-AAD484BBB03B}" presName="outerComposite" presStyleCnt="0">
        <dgm:presLayoutVars>
          <dgm:chMax val="2"/>
          <dgm:animLvl val="lvl"/>
          <dgm:resizeHandles val="exact"/>
        </dgm:presLayoutVars>
      </dgm:prSet>
      <dgm:spPr/>
      <dgm:t>
        <a:bodyPr/>
        <a:lstStyle/>
        <a:p>
          <a:endParaRPr lang="en-US"/>
        </a:p>
      </dgm:t>
    </dgm:pt>
    <dgm:pt modelId="{DE9B3872-3610-40FF-A1FF-1727535C5DA7}" type="pres">
      <dgm:prSet presAssocID="{12CC07B9-3131-4793-8C95-AAD484BBB03B}" presName="dummyMaxCanvas" presStyleCnt="0"/>
      <dgm:spPr/>
    </dgm:pt>
    <dgm:pt modelId="{2C788DEF-7401-46DB-A7DD-ADADB1F3E2E0}" type="pres">
      <dgm:prSet presAssocID="{12CC07B9-3131-4793-8C95-AAD484BBB03B}" presName="parentComposite" presStyleCnt="0"/>
      <dgm:spPr/>
    </dgm:pt>
    <dgm:pt modelId="{779B78C2-6806-471B-B100-654927099D12}" type="pres">
      <dgm:prSet presAssocID="{12CC07B9-3131-4793-8C95-AAD484BBB03B}" presName="parent1" presStyleLbl="alignAccFollowNode1" presStyleIdx="0" presStyleCnt="4">
        <dgm:presLayoutVars>
          <dgm:chMax val="4"/>
        </dgm:presLayoutVars>
      </dgm:prSet>
      <dgm:spPr/>
      <dgm:t>
        <a:bodyPr/>
        <a:lstStyle/>
        <a:p>
          <a:endParaRPr lang="en-GB"/>
        </a:p>
      </dgm:t>
    </dgm:pt>
    <dgm:pt modelId="{5303D89A-0296-408E-87D4-365CF4E4F8DA}" type="pres">
      <dgm:prSet presAssocID="{12CC07B9-3131-4793-8C95-AAD484BBB03B}" presName="parent2" presStyleLbl="alignAccFollowNode1" presStyleIdx="1" presStyleCnt="4">
        <dgm:presLayoutVars>
          <dgm:chMax val="4"/>
        </dgm:presLayoutVars>
      </dgm:prSet>
      <dgm:spPr/>
      <dgm:t>
        <a:bodyPr/>
        <a:lstStyle/>
        <a:p>
          <a:endParaRPr lang="en-GB"/>
        </a:p>
      </dgm:t>
    </dgm:pt>
    <dgm:pt modelId="{31D2B9D5-45BA-4BD6-AE2F-1DDA4B662A7A}" type="pres">
      <dgm:prSet presAssocID="{12CC07B9-3131-4793-8C95-AAD484BBB03B}" presName="childrenComposite" presStyleCnt="0"/>
      <dgm:spPr/>
    </dgm:pt>
    <dgm:pt modelId="{183FFAC6-77E3-4FB5-9E1D-FA13DF4750DC}" type="pres">
      <dgm:prSet presAssocID="{12CC07B9-3131-4793-8C95-AAD484BBB03B}" presName="dummyMaxCanvas_ChildArea" presStyleCnt="0"/>
      <dgm:spPr/>
    </dgm:pt>
    <dgm:pt modelId="{125143A5-BD51-46DC-8DD9-A221839A44A6}" type="pres">
      <dgm:prSet presAssocID="{12CC07B9-3131-4793-8C95-AAD484BBB03B}" presName="fulcrum" presStyleLbl="alignAccFollowNode1" presStyleIdx="2" presStyleCnt="4"/>
      <dgm:spPr/>
    </dgm:pt>
    <dgm:pt modelId="{3D007861-0626-4DC1-8277-1EE9A537CEEF}" type="pres">
      <dgm:prSet presAssocID="{12CC07B9-3131-4793-8C95-AAD484BBB03B}" presName="balance_12" presStyleLbl="alignAccFollowNode1" presStyleIdx="3" presStyleCnt="4">
        <dgm:presLayoutVars>
          <dgm:bulletEnabled val="1"/>
        </dgm:presLayoutVars>
      </dgm:prSet>
      <dgm:spPr/>
    </dgm:pt>
    <dgm:pt modelId="{5A74AB6E-6D86-41FF-97C3-572B1D87A434}" type="pres">
      <dgm:prSet presAssocID="{12CC07B9-3131-4793-8C95-AAD484BBB03B}" presName="right_12_1" presStyleLbl="node1" presStyleIdx="0" presStyleCnt="3">
        <dgm:presLayoutVars>
          <dgm:bulletEnabled val="1"/>
        </dgm:presLayoutVars>
      </dgm:prSet>
      <dgm:spPr/>
      <dgm:t>
        <a:bodyPr/>
        <a:lstStyle/>
        <a:p>
          <a:endParaRPr lang="en-GB"/>
        </a:p>
      </dgm:t>
    </dgm:pt>
    <dgm:pt modelId="{545321A6-5E9F-4CF5-A287-C71EC4F2DF1F}" type="pres">
      <dgm:prSet presAssocID="{12CC07B9-3131-4793-8C95-AAD484BBB03B}" presName="right_12_2" presStyleLbl="node1" presStyleIdx="1" presStyleCnt="3">
        <dgm:presLayoutVars>
          <dgm:bulletEnabled val="1"/>
        </dgm:presLayoutVars>
      </dgm:prSet>
      <dgm:spPr/>
      <dgm:t>
        <a:bodyPr/>
        <a:lstStyle/>
        <a:p>
          <a:endParaRPr lang="en-GB"/>
        </a:p>
      </dgm:t>
    </dgm:pt>
    <dgm:pt modelId="{7329CEDF-8EFA-4EE1-8B15-0E20DACED0DE}" type="pres">
      <dgm:prSet presAssocID="{12CC07B9-3131-4793-8C95-AAD484BBB03B}" presName="left_12_1" presStyleLbl="node1" presStyleIdx="2" presStyleCnt="3" custScaleX="93991">
        <dgm:presLayoutVars>
          <dgm:bulletEnabled val="1"/>
        </dgm:presLayoutVars>
      </dgm:prSet>
      <dgm:spPr/>
      <dgm:t>
        <a:bodyPr/>
        <a:lstStyle/>
        <a:p>
          <a:endParaRPr lang="en-GB"/>
        </a:p>
      </dgm:t>
    </dgm:pt>
  </dgm:ptLst>
  <dgm:cxnLst>
    <dgm:cxn modelId="{C7C145CC-6E5C-4124-B58E-6E2A9840130E}" srcId="{12CC07B9-3131-4793-8C95-AAD484BBB03B}" destId="{654345CA-220B-487C-A1D0-7379C0A89746}" srcOrd="0" destOrd="0" parTransId="{9800F23F-A41E-44E8-B7DF-5A92D7EDE547}" sibTransId="{FBB47C18-3B8C-43F5-BE38-6E8ECE1A54AD}"/>
    <dgm:cxn modelId="{6237B1C4-C0F5-45E6-9625-8D0599DB8DD8}" srcId="{19F81EC9-CAC2-4F06-9A2E-898C50A4DD21}" destId="{EA91C56E-D148-47E5-9DEC-3020F64E2178}" srcOrd="0" destOrd="0" parTransId="{B5C6829C-EBFA-4830-BC74-63B1783707B6}" sibTransId="{1A3FAEE9-0699-4E00-87DE-D303BA87836C}"/>
    <dgm:cxn modelId="{A876D884-DDE8-4181-8E3F-5BCA64FA8C14}" srcId="{19F81EC9-CAC2-4F06-9A2E-898C50A4DD21}" destId="{A3DCFEA3-10FD-4A9C-829C-FEAD75284CAC}" srcOrd="1" destOrd="0" parTransId="{AF53B30D-E19E-49C9-8AEC-D09E2037EDD4}" sibTransId="{BCC41B11-5110-4503-89E7-FE00E79989C9}"/>
    <dgm:cxn modelId="{408BF866-AC84-4A11-8066-8CBD81F7FBF1}" type="presOf" srcId="{EA91C56E-D148-47E5-9DEC-3020F64E2178}" destId="{5A74AB6E-6D86-41FF-97C3-572B1D87A434}" srcOrd="0" destOrd="0" presId="urn:microsoft.com/office/officeart/2005/8/layout/balance1"/>
    <dgm:cxn modelId="{0EE2D300-E195-45CF-BB7C-F13A199EA405}" type="presOf" srcId="{19F81EC9-CAC2-4F06-9A2E-898C50A4DD21}" destId="{5303D89A-0296-408E-87D4-365CF4E4F8DA}" srcOrd="0" destOrd="0" presId="urn:microsoft.com/office/officeart/2005/8/layout/balance1"/>
    <dgm:cxn modelId="{16325D74-7F12-4616-B2EF-3BF091F80884}" srcId="{12CC07B9-3131-4793-8C95-AAD484BBB03B}" destId="{19F81EC9-CAC2-4F06-9A2E-898C50A4DD21}" srcOrd="1" destOrd="0" parTransId="{13141356-9D00-460D-A9B5-DFCAA9173B8A}" sibTransId="{7E83054C-ED38-4A2C-82C4-2BB5B202A7B5}"/>
    <dgm:cxn modelId="{C8A684E0-6F66-481B-90F3-F9C3987B5F25}" type="presOf" srcId="{A3DCFEA3-10FD-4A9C-829C-FEAD75284CAC}" destId="{545321A6-5E9F-4CF5-A287-C71EC4F2DF1F}" srcOrd="0" destOrd="0" presId="urn:microsoft.com/office/officeart/2005/8/layout/balance1"/>
    <dgm:cxn modelId="{4D25FF0E-2A60-4060-888E-7ED4932FF669}" type="presOf" srcId="{654345CA-220B-487C-A1D0-7379C0A89746}" destId="{779B78C2-6806-471B-B100-654927099D12}" srcOrd="0" destOrd="0" presId="urn:microsoft.com/office/officeart/2005/8/layout/balance1"/>
    <dgm:cxn modelId="{77FCF2A0-76D5-4720-9ADE-5EBA3B17B3CE}" srcId="{654345CA-220B-487C-A1D0-7379C0A89746}" destId="{808941ED-023E-4C3A-B380-46E13A9AF7A4}" srcOrd="0" destOrd="0" parTransId="{CFE062C8-CBAF-4F23-A45A-10CF3AC0C057}" sibTransId="{26EDF7AC-8E4E-4E16-900D-4B0D1F07A5F8}"/>
    <dgm:cxn modelId="{46886B68-6BBC-4C06-90A2-629BDD9C2090}" type="presOf" srcId="{808941ED-023E-4C3A-B380-46E13A9AF7A4}" destId="{7329CEDF-8EFA-4EE1-8B15-0E20DACED0DE}" srcOrd="0" destOrd="0" presId="urn:microsoft.com/office/officeart/2005/8/layout/balance1"/>
    <dgm:cxn modelId="{D3E84E33-3FB8-4511-A7D0-193FFFD64785}" type="presOf" srcId="{12CC07B9-3131-4793-8C95-AAD484BBB03B}" destId="{FE782656-43E3-4127-A58F-85BB5995E23C}" srcOrd="0" destOrd="0" presId="urn:microsoft.com/office/officeart/2005/8/layout/balance1"/>
    <dgm:cxn modelId="{3AC13970-D004-49C2-833F-470C5D699ED6}" type="presParOf" srcId="{FE782656-43E3-4127-A58F-85BB5995E23C}" destId="{DE9B3872-3610-40FF-A1FF-1727535C5DA7}" srcOrd="0" destOrd="0" presId="urn:microsoft.com/office/officeart/2005/8/layout/balance1"/>
    <dgm:cxn modelId="{FBCC11FA-46AB-4E46-8EE2-7CEC299FA7F6}" type="presParOf" srcId="{FE782656-43E3-4127-A58F-85BB5995E23C}" destId="{2C788DEF-7401-46DB-A7DD-ADADB1F3E2E0}" srcOrd="1" destOrd="0" presId="urn:microsoft.com/office/officeart/2005/8/layout/balance1"/>
    <dgm:cxn modelId="{EA8B0A5A-B801-4A39-BBED-03A2EA4D47FB}" type="presParOf" srcId="{2C788DEF-7401-46DB-A7DD-ADADB1F3E2E0}" destId="{779B78C2-6806-471B-B100-654927099D12}" srcOrd="0" destOrd="0" presId="urn:microsoft.com/office/officeart/2005/8/layout/balance1"/>
    <dgm:cxn modelId="{D61BC4F0-BF1F-4AE2-A63B-602097353085}" type="presParOf" srcId="{2C788DEF-7401-46DB-A7DD-ADADB1F3E2E0}" destId="{5303D89A-0296-408E-87D4-365CF4E4F8DA}" srcOrd="1" destOrd="0" presId="urn:microsoft.com/office/officeart/2005/8/layout/balance1"/>
    <dgm:cxn modelId="{A2941FDD-E49A-4BA5-AF81-DDC355C2057A}" type="presParOf" srcId="{FE782656-43E3-4127-A58F-85BB5995E23C}" destId="{31D2B9D5-45BA-4BD6-AE2F-1DDA4B662A7A}" srcOrd="2" destOrd="0" presId="urn:microsoft.com/office/officeart/2005/8/layout/balance1"/>
    <dgm:cxn modelId="{80B7C1C4-CDDD-4BE3-ACB5-B85E9C9D2976}" type="presParOf" srcId="{31D2B9D5-45BA-4BD6-AE2F-1DDA4B662A7A}" destId="{183FFAC6-77E3-4FB5-9E1D-FA13DF4750DC}" srcOrd="0" destOrd="0" presId="urn:microsoft.com/office/officeart/2005/8/layout/balance1"/>
    <dgm:cxn modelId="{3978A799-59E4-4486-AE4B-35FBBCB17269}" type="presParOf" srcId="{31D2B9D5-45BA-4BD6-AE2F-1DDA4B662A7A}" destId="{125143A5-BD51-46DC-8DD9-A221839A44A6}" srcOrd="1" destOrd="0" presId="urn:microsoft.com/office/officeart/2005/8/layout/balance1"/>
    <dgm:cxn modelId="{31790E29-9AFA-49A4-B930-FE052A11BB3B}" type="presParOf" srcId="{31D2B9D5-45BA-4BD6-AE2F-1DDA4B662A7A}" destId="{3D007861-0626-4DC1-8277-1EE9A537CEEF}" srcOrd="2" destOrd="0" presId="urn:microsoft.com/office/officeart/2005/8/layout/balance1"/>
    <dgm:cxn modelId="{1F8CD767-1D56-4098-B08E-89E6C5F048C3}" type="presParOf" srcId="{31D2B9D5-45BA-4BD6-AE2F-1DDA4B662A7A}" destId="{5A74AB6E-6D86-41FF-97C3-572B1D87A434}" srcOrd="3" destOrd="0" presId="urn:microsoft.com/office/officeart/2005/8/layout/balance1"/>
    <dgm:cxn modelId="{4BD69BBF-8156-495F-BBEA-1909157C8154}" type="presParOf" srcId="{31D2B9D5-45BA-4BD6-AE2F-1DDA4B662A7A}" destId="{545321A6-5E9F-4CF5-A287-C71EC4F2DF1F}" srcOrd="4" destOrd="0" presId="urn:microsoft.com/office/officeart/2005/8/layout/balance1"/>
    <dgm:cxn modelId="{3068AFE4-89C5-4D79-B5A1-546E6B49519A}" type="presParOf" srcId="{31D2B9D5-45BA-4BD6-AE2F-1DDA4B662A7A}" destId="{7329CEDF-8EFA-4EE1-8B15-0E20DACED0DE}" srcOrd="5" destOrd="0" presId="urn:microsoft.com/office/officeart/2005/8/layout/balance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5A6026-B3F2-4C95-A41A-54103617FC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BA7749C1-5CBA-48EB-84BE-FE1C52994AE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1100" b="0" i="1" dirty="0" smtClean="0"/>
            <a:t>University of Nottingham</a:t>
          </a:r>
          <a:endParaRPr lang="en-GB" sz="1100" b="0" i="1" dirty="0"/>
        </a:p>
      </dgm:t>
    </dgm:pt>
    <dgm:pt modelId="{44DF50F8-5B01-40F1-8E17-C8E45E9C0127}" type="parTrans" cxnId="{C224F461-A5FF-410F-BB8F-AD2D907560DF}">
      <dgm:prSet/>
      <dgm:spPr/>
      <dgm:t>
        <a:bodyPr/>
        <a:lstStyle/>
        <a:p>
          <a:endParaRPr lang="en-GB" sz="1400"/>
        </a:p>
      </dgm:t>
    </dgm:pt>
    <dgm:pt modelId="{088808F0-B7C0-42C4-B27D-9AC13F73614B}" type="sibTrans" cxnId="{C224F461-A5FF-410F-BB8F-AD2D907560DF}">
      <dgm:prSet/>
      <dgm:spPr/>
      <dgm:t>
        <a:bodyPr/>
        <a:lstStyle/>
        <a:p>
          <a:endParaRPr lang="en-GB" sz="1400"/>
        </a:p>
      </dgm:t>
    </dgm:pt>
    <dgm:pt modelId="{63E33DF6-F42F-4706-8A69-B212209C6139}">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1100" i="1" dirty="0" smtClean="0"/>
            <a:t>Business School</a:t>
          </a:r>
          <a:endParaRPr lang="en-GB" sz="1100" i="1" dirty="0"/>
        </a:p>
      </dgm:t>
    </dgm:pt>
    <dgm:pt modelId="{CFB1B670-DEA9-42E9-AD8F-0D9605E100F5}" type="parTrans" cxnId="{2FDFA35C-81C1-4C1A-BDC6-97EC998CC049}">
      <dgm:prSet/>
      <dgm:spPr/>
      <dgm:t>
        <a:bodyPr/>
        <a:lstStyle/>
        <a:p>
          <a:endParaRPr lang="en-GB" sz="1400"/>
        </a:p>
      </dgm:t>
    </dgm:pt>
    <dgm:pt modelId="{760616F3-1FA3-43E2-A70F-56D13608F81A}" type="sibTrans" cxnId="{2FDFA35C-81C1-4C1A-BDC6-97EC998CC049}">
      <dgm:prSet/>
      <dgm:spPr/>
      <dgm:t>
        <a:bodyPr/>
        <a:lstStyle/>
        <a:p>
          <a:endParaRPr lang="en-GB" sz="1400"/>
        </a:p>
      </dgm:t>
    </dgm:pt>
    <dgm:pt modelId="{D49DCF56-4D98-45D6-8D85-FE62D42BAF8D}">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1100" i="1" dirty="0" smtClean="0"/>
            <a:t>Horizon</a:t>
          </a:r>
          <a:endParaRPr lang="en-GB" sz="1100" i="1" dirty="0"/>
        </a:p>
      </dgm:t>
    </dgm:pt>
    <dgm:pt modelId="{A2FFA02E-0596-4FB7-B65B-7D215B190F3F}" type="parTrans" cxnId="{8686051E-2BBA-4BAF-AAAB-94C7B1E14ADF}">
      <dgm:prSet/>
      <dgm:spPr/>
      <dgm:t>
        <a:bodyPr/>
        <a:lstStyle/>
        <a:p>
          <a:endParaRPr lang="en-GB" sz="1400"/>
        </a:p>
      </dgm:t>
    </dgm:pt>
    <dgm:pt modelId="{31EF9075-B6DA-4A13-A9E7-99EA530C4E21}" type="sibTrans" cxnId="{8686051E-2BBA-4BAF-AAAB-94C7B1E14ADF}">
      <dgm:prSet/>
      <dgm:spPr/>
      <dgm:t>
        <a:bodyPr/>
        <a:lstStyle/>
        <a:p>
          <a:endParaRPr lang="en-GB" sz="1400"/>
        </a:p>
      </dgm:t>
    </dgm:pt>
    <dgm:pt modelId="{6279540B-621E-4308-A19A-D4399BDF544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1100" i="1" dirty="0" smtClean="0"/>
            <a:t>Library</a:t>
          </a:r>
          <a:endParaRPr lang="en-GB" sz="1100" i="1" dirty="0"/>
        </a:p>
      </dgm:t>
    </dgm:pt>
    <dgm:pt modelId="{F270343F-48AA-4A4F-811B-A543A7D96CF6}" type="parTrans" cxnId="{DBF02BCC-7182-4204-9D65-D1FC66C5ADDE}">
      <dgm:prSet/>
      <dgm:spPr/>
      <dgm:t>
        <a:bodyPr/>
        <a:lstStyle/>
        <a:p>
          <a:endParaRPr lang="en-GB" sz="1400"/>
        </a:p>
      </dgm:t>
    </dgm:pt>
    <dgm:pt modelId="{783301C7-381F-424A-8901-DDEC292EA5B6}" type="sibTrans" cxnId="{DBF02BCC-7182-4204-9D65-D1FC66C5ADDE}">
      <dgm:prSet/>
      <dgm:spPr/>
      <dgm:t>
        <a:bodyPr/>
        <a:lstStyle/>
        <a:p>
          <a:endParaRPr lang="en-GB" sz="1400"/>
        </a:p>
      </dgm:t>
    </dgm:pt>
    <dgm:pt modelId="{9550EC41-EDF1-48F0-A6CD-EBBF89E3BB0C}">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1100" i="1" dirty="0" smtClean="0"/>
            <a:t>International Business</a:t>
          </a:r>
          <a:endParaRPr lang="en-GB" sz="1100" i="1" dirty="0"/>
        </a:p>
      </dgm:t>
    </dgm:pt>
    <dgm:pt modelId="{60AEF594-9D67-41E0-8773-2591B9549B48}" type="parTrans" cxnId="{0AF43615-2EFC-451F-BD5C-1EEF1D876FA0}">
      <dgm:prSet/>
      <dgm:spPr/>
      <dgm:t>
        <a:bodyPr/>
        <a:lstStyle/>
        <a:p>
          <a:endParaRPr lang="en-GB" sz="1400"/>
        </a:p>
      </dgm:t>
    </dgm:pt>
    <dgm:pt modelId="{EB8D629A-3F0B-40F9-85D4-A8693C44A779}" type="sibTrans" cxnId="{0AF43615-2EFC-451F-BD5C-1EEF1D876FA0}">
      <dgm:prSet/>
      <dgm:spPr/>
      <dgm:t>
        <a:bodyPr/>
        <a:lstStyle/>
        <a:p>
          <a:endParaRPr lang="en-GB" sz="1400"/>
        </a:p>
      </dgm:t>
    </dgm:pt>
    <dgm:pt modelId="{B7AD3C97-5520-4781-8E09-56B56B0B995C}">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1100" b="1" dirty="0" smtClean="0"/>
            <a:t>Staff 1</a:t>
          </a:r>
          <a:endParaRPr lang="en-GB" sz="1100" b="1" dirty="0"/>
        </a:p>
      </dgm:t>
    </dgm:pt>
    <dgm:pt modelId="{0ECCE7A8-DB82-4131-8555-64E92404AA55}" type="parTrans" cxnId="{7B4ED282-2A85-468F-8DB9-3FC021379D19}">
      <dgm:prSet/>
      <dgm:spPr/>
      <dgm:t>
        <a:bodyPr/>
        <a:lstStyle/>
        <a:p>
          <a:endParaRPr lang="en-GB" sz="1400"/>
        </a:p>
      </dgm:t>
    </dgm:pt>
    <dgm:pt modelId="{EAAF50BB-3275-4686-BD6D-94FE49CA7A6A}" type="sibTrans" cxnId="{7B4ED282-2A85-468F-8DB9-3FC021379D19}">
      <dgm:prSet/>
      <dgm:spPr/>
      <dgm:t>
        <a:bodyPr/>
        <a:lstStyle/>
        <a:p>
          <a:endParaRPr lang="en-GB" sz="1400"/>
        </a:p>
      </dgm:t>
    </dgm:pt>
    <dgm:pt modelId="{08583223-34A8-4464-858D-12D1DCAEDCD1}">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1100" b="1" dirty="0" smtClean="0"/>
            <a:t>Staff 2</a:t>
          </a:r>
          <a:endParaRPr lang="en-GB" sz="1100" b="1" dirty="0"/>
        </a:p>
      </dgm:t>
    </dgm:pt>
    <dgm:pt modelId="{8AE961F7-C329-4765-80EB-46C221AAF097}" type="parTrans" cxnId="{1A7865B4-68B3-4D72-91A8-4B6F09AEB615}">
      <dgm:prSet/>
      <dgm:spPr/>
      <dgm:t>
        <a:bodyPr/>
        <a:lstStyle/>
        <a:p>
          <a:endParaRPr lang="en-GB" sz="1400"/>
        </a:p>
      </dgm:t>
    </dgm:pt>
    <dgm:pt modelId="{D6FFB457-A4EB-473F-AFE2-3A54E18D1280}" type="sibTrans" cxnId="{1A7865B4-68B3-4D72-91A8-4B6F09AEB615}">
      <dgm:prSet/>
      <dgm:spPr/>
      <dgm:t>
        <a:bodyPr/>
        <a:lstStyle/>
        <a:p>
          <a:endParaRPr lang="en-GB" sz="1400"/>
        </a:p>
      </dgm:t>
    </dgm:pt>
    <dgm:pt modelId="{DB4B5670-A19E-47AA-A141-AE1D47F4BEBC}">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1100" b="1" dirty="0" smtClean="0"/>
            <a:t>Staff 1</a:t>
          </a:r>
          <a:endParaRPr lang="en-GB" sz="1100" b="1" dirty="0"/>
        </a:p>
      </dgm:t>
    </dgm:pt>
    <dgm:pt modelId="{BDF595EE-E884-4EF6-897C-3318A5B42154}" type="parTrans" cxnId="{70F7BE76-201E-45EF-865E-2CF81F52B833}">
      <dgm:prSet/>
      <dgm:spPr/>
      <dgm:t>
        <a:bodyPr/>
        <a:lstStyle/>
        <a:p>
          <a:endParaRPr lang="en-GB" sz="1400"/>
        </a:p>
      </dgm:t>
    </dgm:pt>
    <dgm:pt modelId="{170AEC35-3371-4ECA-9224-F211EC334548}" type="sibTrans" cxnId="{70F7BE76-201E-45EF-865E-2CF81F52B833}">
      <dgm:prSet/>
      <dgm:spPr/>
      <dgm:t>
        <a:bodyPr/>
        <a:lstStyle/>
        <a:p>
          <a:endParaRPr lang="en-GB" sz="1400"/>
        </a:p>
      </dgm:t>
    </dgm:pt>
    <dgm:pt modelId="{1105B2D7-0775-4BBF-9D4B-5A12344D3065}">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1100" b="1" dirty="0" smtClean="0"/>
            <a:t>Staff 1</a:t>
          </a:r>
          <a:endParaRPr lang="en-GB" sz="1100" b="1" dirty="0"/>
        </a:p>
      </dgm:t>
    </dgm:pt>
    <dgm:pt modelId="{A85B923A-2794-499C-9AB8-5B4ED4BEFC82}" type="parTrans" cxnId="{C55B3204-CAA0-46CB-84E9-54B7A1656CEE}">
      <dgm:prSet/>
      <dgm:spPr/>
      <dgm:t>
        <a:bodyPr/>
        <a:lstStyle/>
        <a:p>
          <a:endParaRPr lang="en-GB" sz="1400"/>
        </a:p>
      </dgm:t>
    </dgm:pt>
    <dgm:pt modelId="{B09FBB20-FA6E-45DB-87FA-AB3CF74F825C}" type="sibTrans" cxnId="{C55B3204-CAA0-46CB-84E9-54B7A1656CEE}">
      <dgm:prSet/>
      <dgm:spPr/>
      <dgm:t>
        <a:bodyPr/>
        <a:lstStyle/>
        <a:p>
          <a:endParaRPr lang="en-GB" sz="1400"/>
        </a:p>
      </dgm:t>
    </dgm:pt>
    <dgm:pt modelId="{73D02E12-E2AE-4FD6-B02A-EEC31C364513}" type="pres">
      <dgm:prSet presAssocID="{B65A6026-B3F2-4C95-A41A-54103617FCFB}" presName="hierChild1" presStyleCnt="0">
        <dgm:presLayoutVars>
          <dgm:orgChart val="1"/>
          <dgm:chPref val="1"/>
          <dgm:dir/>
          <dgm:animOne val="branch"/>
          <dgm:animLvl val="lvl"/>
          <dgm:resizeHandles/>
        </dgm:presLayoutVars>
      </dgm:prSet>
      <dgm:spPr/>
      <dgm:t>
        <a:bodyPr/>
        <a:lstStyle/>
        <a:p>
          <a:endParaRPr lang="en-US"/>
        </a:p>
      </dgm:t>
    </dgm:pt>
    <dgm:pt modelId="{7C583C95-8D8D-4940-A1D8-81032723BB5E}" type="pres">
      <dgm:prSet presAssocID="{BA7749C1-5CBA-48EB-84BE-FE1C52994AE3}" presName="hierRoot1" presStyleCnt="0">
        <dgm:presLayoutVars>
          <dgm:hierBranch val="init"/>
        </dgm:presLayoutVars>
      </dgm:prSet>
      <dgm:spPr/>
    </dgm:pt>
    <dgm:pt modelId="{8CCACF54-1857-4D2B-9B09-B13818731164}" type="pres">
      <dgm:prSet presAssocID="{BA7749C1-5CBA-48EB-84BE-FE1C52994AE3}" presName="rootComposite1" presStyleCnt="0"/>
      <dgm:spPr/>
    </dgm:pt>
    <dgm:pt modelId="{1A1268E5-AC32-4C9D-AE8D-B8E18AC5E214}" type="pres">
      <dgm:prSet presAssocID="{BA7749C1-5CBA-48EB-84BE-FE1C52994AE3}" presName="rootText1" presStyleLbl="node0" presStyleIdx="0" presStyleCnt="1">
        <dgm:presLayoutVars>
          <dgm:chPref val="3"/>
        </dgm:presLayoutVars>
      </dgm:prSet>
      <dgm:spPr/>
      <dgm:t>
        <a:bodyPr/>
        <a:lstStyle/>
        <a:p>
          <a:endParaRPr lang="en-GB"/>
        </a:p>
      </dgm:t>
    </dgm:pt>
    <dgm:pt modelId="{D66A79AB-E573-4E65-A75D-90CA7ADD8A14}" type="pres">
      <dgm:prSet presAssocID="{BA7749C1-5CBA-48EB-84BE-FE1C52994AE3}" presName="rootConnector1" presStyleLbl="node1" presStyleIdx="0" presStyleCnt="0"/>
      <dgm:spPr/>
      <dgm:t>
        <a:bodyPr/>
        <a:lstStyle/>
        <a:p>
          <a:endParaRPr lang="en-US"/>
        </a:p>
      </dgm:t>
    </dgm:pt>
    <dgm:pt modelId="{BFEC567A-89EB-4456-84AF-2B0B41955A34}" type="pres">
      <dgm:prSet presAssocID="{BA7749C1-5CBA-48EB-84BE-FE1C52994AE3}" presName="hierChild2" presStyleCnt="0"/>
      <dgm:spPr/>
    </dgm:pt>
    <dgm:pt modelId="{42A94471-6F82-40A5-8BAF-5C175CC9CB88}" type="pres">
      <dgm:prSet presAssocID="{CFB1B670-DEA9-42E9-AD8F-0D9605E100F5}" presName="Name37" presStyleLbl="parChTrans1D2" presStyleIdx="0" presStyleCnt="3"/>
      <dgm:spPr/>
      <dgm:t>
        <a:bodyPr/>
        <a:lstStyle/>
        <a:p>
          <a:endParaRPr lang="en-US"/>
        </a:p>
      </dgm:t>
    </dgm:pt>
    <dgm:pt modelId="{6CBE89EE-D54F-441A-9C77-657AACD51C90}" type="pres">
      <dgm:prSet presAssocID="{63E33DF6-F42F-4706-8A69-B212209C6139}" presName="hierRoot2" presStyleCnt="0">
        <dgm:presLayoutVars>
          <dgm:hierBranch val="init"/>
        </dgm:presLayoutVars>
      </dgm:prSet>
      <dgm:spPr/>
    </dgm:pt>
    <dgm:pt modelId="{447AF401-5D7F-43B2-910E-7FFA519FB89D}" type="pres">
      <dgm:prSet presAssocID="{63E33DF6-F42F-4706-8A69-B212209C6139}" presName="rootComposite" presStyleCnt="0"/>
      <dgm:spPr/>
    </dgm:pt>
    <dgm:pt modelId="{C5FF4637-7932-4799-97B4-EFE8A08D903D}" type="pres">
      <dgm:prSet presAssocID="{63E33DF6-F42F-4706-8A69-B212209C6139}" presName="rootText" presStyleLbl="node2" presStyleIdx="0" presStyleCnt="3">
        <dgm:presLayoutVars>
          <dgm:chPref val="3"/>
        </dgm:presLayoutVars>
      </dgm:prSet>
      <dgm:spPr/>
      <dgm:t>
        <a:bodyPr/>
        <a:lstStyle/>
        <a:p>
          <a:endParaRPr lang="en-GB"/>
        </a:p>
      </dgm:t>
    </dgm:pt>
    <dgm:pt modelId="{A091E602-7BE0-400F-93BA-143845C54F3F}" type="pres">
      <dgm:prSet presAssocID="{63E33DF6-F42F-4706-8A69-B212209C6139}" presName="rootConnector" presStyleLbl="node2" presStyleIdx="0" presStyleCnt="3"/>
      <dgm:spPr/>
      <dgm:t>
        <a:bodyPr/>
        <a:lstStyle/>
        <a:p>
          <a:endParaRPr lang="en-US"/>
        </a:p>
      </dgm:t>
    </dgm:pt>
    <dgm:pt modelId="{0FD7CDBE-1082-4BD1-B7DE-7F6959FC2752}" type="pres">
      <dgm:prSet presAssocID="{63E33DF6-F42F-4706-8A69-B212209C6139}" presName="hierChild4" presStyleCnt="0"/>
      <dgm:spPr/>
    </dgm:pt>
    <dgm:pt modelId="{DAA1EBB6-3021-4847-97C8-4EED51F239D6}" type="pres">
      <dgm:prSet presAssocID="{60AEF594-9D67-41E0-8773-2591B9549B48}" presName="Name37" presStyleLbl="parChTrans1D3" presStyleIdx="0" presStyleCnt="4"/>
      <dgm:spPr/>
      <dgm:t>
        <a:bodyPr/>
        <a:lstStyle/>
        <a:p>
          <a:endParaRPr lang="en-US"/>
        </a:p>
      </dgm:t>
    </dgm:pt>
    <dgm:pt modelId="{51850911-7C4B-4C91-8FAD-6C4C6048CFE2}" type="pres">
      <dgm:prSet presAssocID="{9550EC41-EDF1-48F0-A6CD-EBBF89E3BB0C}" presName="hierRoot2" presStyleCnt="0">
        <dgm:presLayoutVars>
          <dgm:hierBranch val="init"/>
        </dgm:presLayoutVars>
      </dgm:prSet>
      <dgm:spPr/>
    </dgm:pt>
    <dgm:pt modelId="{BBC43A1C-E07E-4786-8150-3C466917E17F}" type="pres">
      <dgm:prSet presAssocID="{9550EC41-EDF1-48F0-A6CD-EBBF89E3BB0C}" presName="rootComposite" presStyleCnt="0"/>
      <dgm:spPr/>
    </dgm:pt>
    <dgm:pt modelId="{95AECB01-B36E-401E-97AF-A5700457820C}" type="pres">
      <dgm:prSet presAssocID="{9550EC41-EDF1-48F0-A6CD-EBBF89E3BB0C}" presName="rootText" presStyleLbl="node3" presStyleIdx="0" presStyleCnt="4">
        <dgm:presLayoutVars>
          <dgm:chPref val="3"/>
        </dgm:presLayoutVars>
      </dgm:prSet>
      <dgm:spPr/>
      <dgm:t>
        <a:bodyPr/>
        <a:lstStyle/>
        <a:p>
          <a:endParaRPr lang="en-GB"/>
        </a:p>
      </dgm:t>
    </dgm:pt>
    <dgm:pt modelId="{CAE26186-92FB-4402-9D77-2899C415EB3B}" type="pres">
      <dgm:prSet presAssocID="{9550EC41-EDF1-48F0-A6CD-EBBF89E3BB0C}" presName="rootConnector" presStyleLbl="node3" presStyleIdx="0" presStyleCnt="4"/>
      <dgm:spPr/>
      <dgm:t>
        <a:bodyPr/>
        <a:lstStyle/>
        <a:p>
          <a:endParaRPr lang="en-US"/>
        </a:p>
      </dgm:t>
    </dgm:pt>
    <dgm:pt modelId="{334D1A97-708B-44D8-8871-63DF89A74C64}" type="pres">
      <dgm:prSet presAssocID="{9550EC41-EDF1-48F0-A6CD-EBBF89E3BB0C}" presName="hierChild4" presStyleCnt="0"/>
      <dgm:spPr/>
    </dgm:pt>
    <dgm:pt modelId="{21F3F423-A197-4597-8C07-98A36493E011}" type="pres">
      <dgm:prSet presAssocID="{A85B923A-2794-499C-9AB8-5B4ED4BEFC82}" presName="Name37" presStyleLbl="parChTrans1D4" presStyleIdx="0" presStyleCnt="1"/>
      <dgm:spPr/>
      <dgm:t>
        <a:bodyPr/>
        <a:lstStyle/>
        <a:p>
          <a:endParaRPr lang="en-US"/>
        </a:p>
      </dgm:t>
    </dgm:pt>
    <dgm:pt modelId="{7C583325-6882-4E45-8B96-DB3113088DDB}" type="pres">
      <dgm:prSet presAssocID="{1105B2D7-0775-4BBF-9D4B-5A12344D3065}" presName="hierRoot2" presStyleCnt="0">
        <dgm:presLayoutVars>
          <dgm:hierBranch val="init"/>
        </dgm:presLayoutVars>
      </dgm:prSet>
      <dgm:spPr/>
    </dgm:pt>
    <dgm:pt modelId="{18C44724-8941-43A7-A4ED-7831C3C9619F}" type="pres">
      <dgm:prSet presAssocID="{1105B2D7-0775-4BBF-9D4B-5A12344D3065}" presName="rootComposite" presStyleCnt="0"/>
      <dgm:spPr/>
    </dgm:pt>
    <dgm:pt modelId="{E61393B1-93F5-478A-AAFD-7C26417AD2A4}" type="pres">
      <dgm:prSet presAssocID="{1105B2D7-0775-4BBF-9D4B-5A12344D3065}" presName="rootText" presStyleLbl="node4" presStyleIdx="0" presStyleCnt="1">
        <dgm:presLayoutVars>
          <dgm:chPref val="3"/>
        </dgm:presLayoutVars>
      </dgm:prSet>
      <dgm:spPr/>
      <dgm:t>
        <a:bodyPr/>
        <a:lstStyle/>
        <a:p>
          <a:endParaRPr lang="en-GB"/>
        </a:p>
      </dgm:t>
    </dgm:pt>
    <dgm:pt modelId="{254193F2-D7D2-4BA6-9306-22558017BBFB}" type="pres">
      <dgm:prSet presAssocID="{1105B2D7-0775-4BBF-9D4B-5A12344D3065}" presName="rootConnector" presStyleLbl="node4" presStyleIdx="0" presStyleCnt="1"/>
      <dgm:spPr/>
      <dgm:t>
        <a:bodyPr/>
        <a:lstStyle/>
        <a:p>
          <a:endParaRPr lang="en-US"/>
        </a:p>
      </dgm:t>
    </dgm:pt>
    <dgm:pt modelId="{3AB3A47B-2A94-4079-B2FD-6DC314F1DA7A}" type="pres">
      <dgm:prSet presAssocID="{1105B2D7-0775-4BBF-9D4B-5A12344D3065}" presName="hierChild4" presStyleCnt="0"/>
      <dgm:spPr/>
    </dgm:pt>
    <dgm:pt modelId="{8E3527B1-3872-4C7E-ADE9-462FBD3F139B}" type="pres">
      <dgm:prSet presAssocID="{1105B2D7-0775-4BBF-9D4B-5A12344D3065}" presName="hierChild5" presStyleCnt="0"/>
      <dgm:spPr/>
    </dgm:pt>
    <dgm:pt modelId="{ED76D6F1-308C-44B2-824F-7C04A78B01F1}" type="pres">
      <dgm:prSet presAssocID="{9550EC41-EDF1-48F0-A6CD-EBBF89E3BB0C}" presName="hierChild5" presStyleCnt="0"/>
      <dgm:spPr/>
    </dgm:pt>
    <dgm:pt modelId="{C0FAF41F-DD66-413C-9ADA-04A0B3B3CEE5}" type="pres">
      <dgm:prSet presAssocID="{63E33DF6-F42F-4706-8A69-B212209C6139}" presName="hierChild5" presStyleCnt="0"/>
      <dgm:spPr/>
    </dgm:pt>
    <dgm:pt modelId="{2C86A72C-9CD2-426B-A65C-52D4EBF59157}" type="pres">
      <dgm:prSet presAssocID="{A2FFA02E-0596-4FB7-B65B-7D215B190F3F}" presName="Name37" presStyleLbl="parChTrans1D2" presStyleIdx="1" presStyleCnt="3"/>
      <dgm:spPr/>
      <dgm:t>
        <a:bodyPr/>
        <a:lstStyle/>
        <a:p>
          <a:endParaRPr lang="en-US"/>
        </a:p>
      </dgm:t>
    </dgm:pt>
    <dgm:pt modelId="{1E814A0F-754A-41A7-8CEF-B08BD5692580}" type="pres">
      <dgm:prSet presAssocID="{D49DCF56-4D98-45D6-8D85-FE62D42BAF8D}" presName="hierRoot2" presStyleCnt="0">
        <dgm:presLayoutVars>
          <dgm:hierBranch val="init"/>
        </dgm:presLayoutVars>
      </dgm:prSet>
      <dgm:spPr/>
    </dgm:pt>
    <dgm:pt modelId="{7EF25FC3-F1C2-443D-9502-1B9C5516D1B3}" type="pres">
      <dgm:prSet presAssocID="{D49DCF56-4D98-45D6-8D85-FE62D42BAF8D}" presName="rootComposite" presStyleCnt="0"/>
      <dgm:spPr/>
    </dgm:pt>
    <dgm:pt modelId="{8D6B0C27-1497-4A03-A3A1-069B21880CC5}" type="pres">
      <dgm:prSet presAssocID="{D49DCF56-4D98-45D6-8D85-FE62D42BAF8D}" presName="rootText" presStyleLbl="node2" presStyleIdx="1" presStyleCnt="3">
        <dgm:presLayoutVars>
          <dgm:chPref val="3"/>
        </dgm:presLayoutVars>
      </dgm:prSet>
      <dgm:spPr/>
      <dgm:t>
        <a:bodyPr/>
        <a:lstStyle/>
        <a:p>
          <a:endParaRPr lang="en-GB"/>
        </a:p>
      </dgm:t>
    </dgm:pt>
    <dgm:pt modelId="{5869D4A6-6C9F-46FA-997C-5754D5CCD11F}" type="pres">
      <dgm:prSet presAssocID="{D49DCF56-4D98-45D6-8D85-FE62D42BAF8D}" presName="rootConnector" presStyleLbl="node2" presStyleIdx="1" presStyleCnt="3"/>
      <dgm:spPr/>
      <dgm:t>
        <a:bodyPr/>
        <a:lstStyle/>
        <a:p>
          <a:endParaRPr lang="en-US"/>
        </a:p>
      </dgm:t>
    </dgm:pt>
    <dgm:pt modelId="{C33AE282-FAE3-4133-99DE-8ACF8556B4D7}" type="pres">
      <dgm:prSet presAssocID="{D49DCF56-4D98-45D6-8D85-FE62D42BAF8D}" presName="hierChild4" presStyleCnt="0"/>
      <dgm:spPr/>
    </dgm:pt>
    <dgm:pt modelId="{EAF4BCB7-8793-4C51-A326-773E8F0C5FE5}" type="pres">
      <dgm:prSet presAssocID="{BDF595EE-E884-4EF6-897C-3318A5B42154}" presName="Name37" presStyleLbl="parChTrans1D3" presStyleIdx="1" presStyleCnt="4"/>
      <dgm:spPr/>
      <dgm:t>
        <a:bodyPr/>
        <a:lstStyle/>
        <a:p>
          <a:endParaRPr lang="en-US"/>
        </a:p>
      </dgm:t>
    </dgm:pt>
    <dgm:pt modelId="{13BF91D3-619A-4381-A917-631BF3ED6221}" type="pres">
      <dgm:prSet presAssocID="{DB4B5670-A19E-47AA-A141-AE1D47F4BEBC}" presName="hierRoot2" presStyleCnt="0">
        <dgm:presLayoutVars>
          <dgm:hierBranch val="init"/>
        </dgm:presLayoutVars>
      </dgm:prSet>
      <dgm:spPr/>
    </dgm:pt>
    <dgm:pt modelId="{62F77A30-6161-4DCA-A951-097F60A1BD41}" type="pres">
      <dgm:prSet presAssocID="{DB4B5670-A19E-47AA-A141-AE1D47F4BEBC}" presName="rootComposite" presStyleCnt="0"/>
      <dgm:spPr/>
    </dgm:pt>
    <dgm:pt modelId="{88308699-3A9F-4D3F-8CB3-E8CEB08AAF11}" type="pres">
      <dgm:prSet presAssocID="{DB4B5670-A19E-47AA-A141-AE1D47F4BEBC}" presName="rootText" presStyleLbl="node3" presStyleIdx="1" presStyleCnt="4">
        <dgm:presLayoutVars>
          <dgm:chPref val="3"/>
        </dgm:presLayoutVars>
      </dgm:prSet>
      <dgm:spPr/>
      <dgm:t>
        <a:bodyPr/>
        <a:lstStyle/>
        <a:p>
          <a:endParaRPr lang="en-US"/>
        </a:p>
      </dgm:t>
    </dgm:pt>
    <dgm:pt modelId="{1892C696-01E6-4600-977B-7907527ED304}" type="pres">
      <dgm:prSet presAssocID="{DB4B5670-A19E-47AA-A141-AE1D47F4BEBC}" presName="rootConnector" presStyleLbl="node3" presStyleIdx="1" presStyleCnt="4"/>
      <dgm:spPr/>
      <dgm:t>
        <a:bodyPr/>
        <a:lstStyle/>
        <a:p>
          <a:endParaRPr lang="en-US"/>
        </a:p>
      </dgm:t>
    </dgm:pt>
    <dgm:pt modelId="{7FE4C009-8DF0-4CA6-8213-D4915FED1E0E}" type="pres">
      <dgm:prSet presAssocID="{DB4B5670-A19E-47AA-A141-AE1D47F4BEBC}" presName="hierChild4" presStyleCnt="0"/>
      <dgm:spPr/>
    </dgm:pt>
    <dgm:pt modelId="{873CEBFC-197E-4B2F-B712-966BAC39A72C}" type="pres">
      <dgm:prSet presAssocID="{DB4B5670-A19E-47AA-A141-AE1D47F4BEBC}" presName="hierChild5" presStyleCnt="0"/>
      <dgm:spPr/>
    </dgm:pt>
    <dgm:pt modelId="{1FF2AC41-353F-4F8B-8744-A644178274E8}" type="pres">
      <dgm:prSet presAssocID="{D49DCF56-4D98-45D6-8D85-FE62D42BAF8D}" presName="hierChild5" presStyleCnt="0"/>
      <dgm:spPr/>
    </dgm:pt>
    <dgm:pt modelId="{559DC355-DAC4-43DA-A0B8-2C40105E9A67}" type="pres">
      <dgm:prSet presAssocID="{F270343F-48AA-4A4F-811B-A543A7D96CF6}" presName="Name37" presStyleLbl="parChTrans1D2" presStyleIdx="2" presStyleCnt="3"/>
      <dgm:spPr/>
      <dgm:t>
        <a:bodyPr/>
        <a:lstStyle/>
        <a:p>
          <a:endParaRPr lang="en-US"/>
        </a:p>
      </dgm:t>
    </dgm:pt>
    <dgm:pt modelId="{491E9353-97E3-4CE0-B96E-24887E241B2C}" type="pres">
      <dgm:prSet presAssocID="{6279540B-621E-4308-A19A-D4399BDF5443}" presName="hierRoot2" presStyleCnt="0">
        <dgm:presLayoutVars>
          <dgm:hierBranch val="init"/>
        </dgm:presLayoutVars>
      </dgm:prSet>
      <dgm:spPr/>
    </dgm:pt>
    <dgm:pt modelId="{0540CA7C-EB29-46C1-B1AF-735B94B00036}" type="pres">
      <dgm:prSet presAssocID="{6279540B-621E-4308-A19A-D4399BDF5443}" presName="rootComposite" presStyleCnt="0"/>
      <dgm:spPr/>
    </dgm:pt>
    <dgm:pt modelId="{1172486F-EB2A-403E-9C77-4C9959EE5580}" type="pres">
      <dgm:prSet presAssocID="{6279540B-621E-4308-A19A-D4399BDF5443}" presName="rootText" presStyleLbl="node2" presStyleIdx="2" presStyleCnt="3">
        <dgm:presLayoutVars>
          <dgm:chPref val="3"/>
        </dgm:presLayoutVars>
      </dgm:prSet>
      <dgm:spPr/>
      <dgm:t>
        <a:bodyPr/>
        <a:lstStyle/>
        <a:p>
          <a:endParaRPr lang="en-GB"/>
        </a:p>
      </dgm:t>
    </dgm:pt>
    <dgm:pt modelId="{563702DF-44DC-4F21-9927-51BFFD1FAAA7}" type="pres">
      <dgm:prSet presAssocID="{6279540B-621E-4308-A19A-D4399BDF5443}" presName="rootConnector" presStyleLbl="node2" presStyleIdx="2" presStyleCnt="3"/>
      <dgm:spPr/>
      <dgm:t>
        <a:bodyPr/>
        <a:lstStyle/>
        <a:p>
          <a:endParaRPr lang="en-US"/>
        </a:p>
      </dgm:t>
    </dgm:pt>
    <dgm:pt modelId="{C4343732-35AE-41E8-A94A-3326D81DDAEE}" type="pres">
      <dgm:prSet presAssocID="{6279540B-621E-4308-A19A-D4399BDF5443}" presName="hierChild4" presStyleCnt="0"/>
      <dgm:spPr/>
    </dgm:pt>
    <dgm:pt modelId="{7781C47F-B507-4B51-8C0B-1C1218BAD81C}" type="pres">
      <dgm:prSet presAssocID="{0ECCE7A8-DB82-4131-8555-64E92404AA55}" presName="Name37" presStyleLbl="parChTrans1D3" presStyleIdx="2" presStyleCnt="4"/>
      <dgm:spPr/>
      <dgm:t>
        <a:bodyPr/>
        <a:lstStyle/>
        <a:p>
          <a:endParaRPr lang="en-US"/>
        </a:p>
      </dgm:t>
    </dgm:pt>
    <dgm:pt modelId="{141A5E3F-E792-40D7-8CA6-44F6BEB4E170}" type="pres">
      <dgm:prSet presAssocID="{B7AD3C97-5520-4781-8E09-56B56B0B995C}" presName="hierRoot2" presStyleCnt="0">
        <dgm:presLayoutVars>
          <dgm:hierBranch val="init"/>
        </dgm:presLayoutVars>
      </dgm:prSet>
      <dgm:spPr/>
    </dgm:pt>
    <dgm:pt modelId="{54395301-FA95-4814-9B2C-231985BF279E}" type="pres">
      <dgm:prSet presAssocID="{B7AD3C97-5520-4781-8E09-56B56B0B995C}" presName="rootComposite" presStyleCnt="0"/>
      <dgm:spPr/>
    </dgm:pt>
    <dgm:pt modelId="{EFBC54D0-08C5-4174-864C-38980A6969E4}" type="pres">
      <dgm:prSet presAssocID="{B7AD3C97-5520-4781-8E09-56B56B0B995C}" presName="rootText" presStyleLbl="node3" presStyleIdx="2" presStyleCnt="4">
        <dgm:presLayoutVars>
          <dgm:chPref val="3"/>
        </dgm:presLayoutVars>
      </dgm:prSet>
      <dgm:spPr/>
      <dgm:t>
        <a:bodyPr/>
        <a:lstStyle/>
        <a:p>
          <a:endParaRPr lang="en-GB"/>
        </a:p>
      </dgm:t>
    </dgm:pt>
    <dgm:pt modelId="{36D9B764-72AB-4AB1-A26B-15CAB75C5D86}" type="pres">
      <dgm:prSet presAssocID="{B7AD3C97-5520-4781-8E09-56B56B0B995C}" presName="rootConnector" presStyleLbl="node3" presStyleIdx="2" presStyleCnt="4"/>
      <dgm:spPr/>
      <dgm:t>
        <a:bodyPr/>
        <a:lstStyle/>
        <a:p>
          <a:endParaRPr lang="en-US"/>
        </a:p>
      </dgm:t>
    </dgm:pt>
    <dgm:pt modelId="{D7DB50FC-2E42-44C4-986C-DF5DDE2091AB}" type="pres">
      <dgm:prSet presAssocID="{B7AD3C97-5520-4781-8E09-56B56B0B995C}" presName="hierChild4" presStyleCnt="0"/>
      <dgm:spPr/>
    </dgm:pt>
    <dgm:pt modelId="{590E9CCF-D9E6-417D-90FA-719154DDA729}" type="pres">
      <dgm:prSet presAssocID="{B7AD3C97-5520-4781-8E09-56B56B0B995C}" presName="hierChild5" presStyleCnt="0"/>
      <dgm:spPr/>
    </dgm:pt>
    <dgm:pt modelId="{047CB56E-8911-49B9-98F5-68E5D18EBAAB}" type="pres">
      <dgm:prSet presAssocID="{8AE961F7-C329-4765-80EB-46C221AAF097}" presName="Name37" presStyleLbl="parChTrans1D3" presStyleIdx="3" presStyleCnt="4"/>
      <dgm:spPr/>
      <dgm:t>
        <a:bodyPr/>
        <a:lstStyle/>
        <a:p>
          <a:endParaRPr lang="en-US"/>
        </a:p>
      </dgm:t>
    </dgm:pt>
    <dgm:pt modelId="{6FE99F99-0FF5-4777-8809-9AE58046042C}" type="pres">
      <dgm:prSet presAssocID="{08583223-34A8-4464-858D-12D1DCAEDCD1}" presName="hierRoot2" presStyleCnt="0">
        <dgm:presLayoutVars>
          <dgm:hierBranch val="init"/>
        </dgm:presLayoutVars>
      </dgm:prSet>
      <dgm:spPr/>
    </dgm:pt>
    <dgm:pt modelId="{59E82AAB-C710-4501-9A1B-F220C7E05441}" type="pres">
      <dgm:prSet presAssocID="{08583223-34A8-4464-858D-12D1DCAEDCD1}" presName="rootComposite" presStyleCnt="0"/>
      <dgm:spPr/>
    </dgm:pt>
    <dgm:pt modelId="{5E325A31-291B-4C14-8520-BC91F8D537A5}" type="pres">
      <dgm:prSet presAssocID="{08583223-34A8-4464-858D-12D1DCAEDCD1}" presName="rootText" presStyleLbl="node3" presStyleIdx="3" presStyleCnt="4">
        <dgm:presLayoutVars>
          <dgm:chPref val="3"/>
        </dgm:presLayoutVars>
      </dgm:prSet>
      <dgm:spPr/>
      <dgm:t>
        <a:bodyPr/>
        <a:lstStyle/>
        <a:p>
          <a:endParaRPr lang="en-US"/>
        </a:p>
      </dgm:t>
    </dgm:pt>
    <dgm:pt modelId="{EA574045-DDE5-442B-AA23-DE795E60CB47}" type="pres">
      <dgm:prSet presAssocID="{08583223-34A8-4464-858D-12D1DCAEDCD1}" presName="rootConnector" presStyleLbl="node3" presStyleIdx="3" presStyleCnt="4"/>
      <dgm:spPr/>
      <dgm:t>
        <a:bodyPr/>
        <a:lstStyle/>
        <a:p>
          <a:endParaRPr lang="en-US"/>
        </a:p>
      </dgm:t>
    </dgm:pt>
    <dgm:pt modelId="{FD9638AA-CD77-42BB-A099-8DD3D78D67D7}" type="pres">
      <dgm:prSet presAssocID="{08583223-34A8-4464-858D-12D1DCAEDCD1}" presName="hierChild4" presStyleCnt="0"/>
      <dgm:spPr/>
    </dgm:pt>
    <dgm:pt modelId="{76DD3F3D-778B-47AC-942C-533159A9E098}" type="pres">
      <dgm:prSet presAssocID="{08583223-34A8-4464-858D-12D1DCAEDCD1}" presName="hierChild5" presStyleCnt="0"/>
      <dgm:spPr/>
    </dgm:pt>
    <dgm:pt modelId="{0F531625-2B80-4709-AD55-9208C63DD601}" type="pres">
      <dgm:prSet presAssocID="{6279540B-621E-4308-A19A-D4399BDF5443}" presName="hierChild5" presStyleCnt="0"/>
      <dgm:spPr/>
    </dgm:pt>
    <dgm:pt modelId="{3D407D50-2830-40CD-A19E-49C55A8662F3}" type="pres">
      <dgm:prSet presAssocID="{BA7749C1-5CBA-48EB-84BE-FE1C52994AE3}" presName="hierChild3" presStyleCnt="0"/>
      <dgm:spPr/>
    </dgm:pt>
  </dgm:ptLst>
  <dgm:cxnLst>
    <dgm:cxn modelId="{F1DDE9FE-CF15-4B4E-A3BF-E6C62534FF01}" type="presOf" srcId="{0ECCE7A8-DB82-4131-8555-64E92404AA55}" destId="{7781C47F-B507-4B51-8C0B-1C1218BAD81C}" srcOrd="0" destOrd="0" presId="urn:microsoft.com/office/officeart/2005/8/layout/orgChart1"/>
    <dgm:cxn modelId="{D5FB685C-A8A5-46C9-884B-71EFB2BBCB7A}" type="presOf" srcId="{9550EC41-EDF1-48F0-A6CD-EBBF89E3BB0C}" destId="{95AECB01-B36E-401E-97AF-A5700457820C}" srcOrd="0" destOrd="0" presId="urn:microsoft.com/office/officeart/2005/8/layout/orgChart1"/>
    <dgm:cxn modelId="{0AF43615-2EFC-451F-BD5C-1EEF1D876FA0}" srcId="{63E33DF6-F42F-4706-8A69-B212209C6139}" destId="{9550EC41-EDF1-48F0-A6CD-EBBF89E3BB0C}" srcOrd="0" destOrd="0" parTransId="{60AEF594-9D67-41E0-8773-2591B9549B48}" sibTransId="{EB8D629A-3F0B-40F9-85D4-A8693C44A779}"/>
    <dgm:cxn modelId="{4D4B0D90-1DA7-42B0-A3C6-BFD486D6EC4F}" type="presOf" srcId="{9550EC41-EDF1-48F0-A6CD-EBBF89E3BB0C}" destId="{CAE26186-92FB-4402-9D77-2899C415EB3B}" srcOrd="1" destOrd="0" presId="urn:microsoft.com/office/officeart/2005/8/layout/orgChart1"/>
    <dgm:cxn modelId="{244BAC8D-DE1C-40F9-94C0-2F2D57114B2C}" type="presOf" srcId="{BA7749C1-5CBA-48EB-84BE-FE1C52994AE3}" destId="{D66A79AB-E573-4E65-A75D-90CA7ADD8A14}" srcOrd="1" destOrd="0" presId="urn:microsoft.com/office/officeart/2005/8/layout/orgChart1"/>
    <dgm:cxn modelId="{C55B3204-CAA0-46CB-84E9-54B7A1656CEE}" srcId="{9550EC41-EDF1-48F0-A6CD-EBBF89E3BB0C}" destId="{1105B2D7-0775-4BBF-9D4B-5A12344D3065}" srcOrd="0" destOrd="0" parTransId="{A85B923A-2794-499C-9AB8-5B4ED4BEFC82}" sibTransId="{B09FBB20-FA6E-45DB-87FA-AB3CF74F825C}"/>
    <dgm:cxn modelId="{0AE6C303-019A-483F-A310-0A8BAB7A4BBA}" type="presOf" srcId="{CFB1B670-DEA9-42E9-AD8F-0D9605E100F5}" destId="{42A94471-6F82-40A5-8BAF-5C175CC9CB88}" srcOrd="0" destOrd="0" presId="urn:microsoft.com/office/officeart/2005/8/layout/orgChart1"/>
    <dgm:cxn modelId="{0DC8CCD8-6F4D-426A-9FF7-E5702C4A7012}" type="presOf" srcId="{60AEF594-9D67-41E0-8773-2591B9549B48}" destId="{DAA1EBB6-3021-4847-97C8-4EED51F239D6}" srcOrd="0" destOrd="0" presId="urn:microsoft.com/office/officeart/2005/8/layout/orgChart1"/>
    <dgm:cxn modelId="{0DA5E69D-1229-42E2-AE7D-059C4447E4EB}" type="presOf" srcId="{A2FFA02E-0596-4FB7-B65B-7D215B190F3F}" destId="{2C86A72C-9CD2-426B-A65C-52D4EBF59157}" srcOrd="0" destOrd="0" presId="urn:microsoft.com/office/officeart/2005/8/layout/orgChart1"/>
    <dgm:cxn modelId="{DBF02BCC-7182-4204-9D65-D1FC66C5ADDE}" srcId="{BA7749C1-5CBA-48EB-84BE-FE1C52994AE3}" destId="{6279540B-621E-4308-A19A-D4399BDF5443}" srcOrd="2" destOrd="0" parTransId="{F270343F-48AA-4A4F-811B-A543A7D96CF6}" sibTransId="{783301C7-381F-424A-8901-DDEC292EA5B6}"/>
    <dgm:cxn modelId="{7B4ED282-2A85-468F-8DB9-3FC021379D19}" srcId="{6279540B-621E-4308-A19A-D4399BDF5443}" destId="{B7AD3C97-5520-4781-8E09-56B56B0B995C}" srcOrd="0" destOrd="0" parTransId="{0ECCE7A8-DB82-4131-8555-64E92404AA55}" sibTransId="{EAAF50BB-3275-4686-BD6D-94FE49CA7A6A}"/>
    <dgm:cxn modelId="{72858FF3-B3F5-4102-9E78-87FFA2C7CAAF}" type="presOf" srcId="{BDF595EE-E884-4EF6-897C-3318A5B42154}" destId="{EAF4BCB7-8793-4C51-A326-773E8F0C5FE5}" srcOrd="0" destOrd="0" presId="urn:microsoft.com/office/officeart/2005/8/layout/orgChart1"/>
    <dgm:cxn modelId="{8686051E-2BBA-4BAF-AAAB-94C7B1E14ADF}" srcId="{BA7749C1-5CBA-48EB-84BE-FE1C52994AE3}" destId="{D49DCF56-4D98-45D6-8D85-FE62D42BAF8D}" srcOrd="1" destOrd="0" parTransId="{A2FFA02E-0596-4FB7-B65B-7D215B190F3F}" sibTransId="{31EF9075-B6DA-4A13-A9E7-99EA530C4E21}"/>
    <dgm:cxn modelId="{8ED8CF46-9BF1-4563-9DD1-397615115D79}" type="presOf" srcId="{63E33DF6-F42F-4706-8A69-B212209C6139}" destId="{A091E602-7BE0-400F-93BA-143845C54F3F}" srcOrd="1" destOrd="0" presId="urn:microsoft.com/office/officeart/2005/8/layout/orgChart1"/>
    <dgm:cxn modelId="{63A1098D-C3FF-4045-93A0-52B646655228}" type="presOf" srcId="{8AE961F7-C329-4765-80EB-46C221AAF097}" destId="{047CB56E-8911-49B9-98F5-68E5D18EBAAB}" srcOrd="0" destOrd="0" presId="urn:microsoft.com/office/officeart/2005/8/layout/orgChart1"/>
    <dgm:cxn modelId="{95463D60-4C00-41D6-AABD-94937B03BC55}" type="presOf" srcId="{DB4B5670-A19E-47AA-A141-AE1D47F4BEBC}" destId="{88308699-3A9F-4D3F-8CB3-E8CEB08AAF11}" srcOrd="0" destOrd="0" presId="urn:microsoft.com/office/officeart/2005/8/layout/orgChart1"/>
    <dgm:cxn modelId="{A4CDC032-BB9A-44B8-BF7D-6125C99A0673}" type="presOf" srcId="{F270343F-48AA-4A4F-811B-A543A7D96CF6}" destId="{559DC355-DAC4-43DA-A0B8-2C40105E9A67}" srcOrd="0" destOrd="0" presId="urn:microsoft.com/office/officeart/2005/8/layout/orgChart1"/>
    <dgm:cxn modelId="{214C892F-7D81-43C4-8C76-A89006392980}" type="presOf" srcId="{1105B2D7-0775-4BBF-9D4B-5A12344D3065}" destId="{E61393B1-93F5-478A-AAFD-7C26417AD2A4}" srcOrd="0" destOrd="0" presId="urn:microsoft.com/office/officeart/2005/8/layout/orgChart1"/>
    <dgm:cxn modelId="{FDF094A2-E1EF-4B3E-BFDA-C2CB716BA921}" type="presOf" srcId="{BA7749C1-5CBA-48EB-84BE-FE1C52994AE3}" destId="{1A1268E5-AC32-4C9D-AE8D-B8E18AC5E214}" srcOrd="0" destOrd="0" presId="urn:microsoft.com/office/officeart/2005/8/layout/orgChart1"/>
    <dgm:cxn modelId="{C224F461-A5FF-410F-BB8F-AD2D907560DF}" srcId="{B65A6026-B3F2-4C95-A41A-54103617FCFB}" destId="{BA7749C1-5CBA-48EB-84BE-FE1C52994AE3}" srcOrd="0" destOrd="0" parTransId="{44DF50F8-5B01-40F1-8E17-C8E45E9C0127}" sibTransId="{088808F0-B7C0-42C4-B27D-9AC13F73614B}"/>
    <dgm:cxn modelId="{1A7865B4-68B3-4D72-91A8-4B6F09AEB615}" srcId="{6279540B-621E-4308-A19A-D4399BDF5443}" destId="{08583223-34A8-4464-858D-12D1DCAEDCD1}" srcOrd="1" destOrd="0" parTransId="{8AE961F7-C329-4765-80EB-46C221AAF097}" sibTransId="{D6FFB457-A4EB-473F-AFE2-3A54E18D1280}"/>
    <dgm:cxn modelId="{D1D19816-B52B-428F-9A78-292FE2EF1FA4}" type="presOf" srcId="{08583223-34A8-4464-858D-12D1DCAEDCD1}" destId="{EA574045-DDE5-442B-AA23-DE795E60CB47}" srcOrd="1" destOrd="0" presId="urn:microsoft.com/office/officeart/2005/8/layout/orgChart1"/>
    <dgm:cxn modelId="{F8FBBC76-9DED-4440-AFCD-C01CD03184D1}" type="presOf" srcId="{6279540B-621E-4308-A19A-D4399BDF5443}" destId="{1172486F-EB2A-403E-9C77-4C9959EE5580}" srcOrd="0" destOrd="0" presId="urn:microsoft.com/office/officeart/2005/8/layout/orgChart1"/>
    <dgm:cxn modelId="{7CA15891-6483-4C85-84E6-2005B23877EE}" type="presOf" srcId="{D49DCF56-4D98-45D6-8D85-FE62D42BAF8D}" destId="{5869D4A6-6C9F-46FA-997C-5754D5CCD11F}" srcOrd="1" destOrd="0" presId="urn:microsoft.com/office/officeart/2005/8/layout/orgChart1"/>
    <dgm:cxn modelId="{C3809CF5-8618-4650-9DF1-8ED7F6854B45}" type="presOf" srcId="{08583223-34A8-4464-858D-12D1DCAEDCD1}" destId="{5E325A31-291B-4C14-8520-BC91F8D537A5}" srcOrd="0" destOrd="0" presId="urn:microsoft.com/office/officeart/2005/8/layout/orgChart1"/>
    <dgm:cxn modelId="{19ED0C7C-E3C7-4C13-92B3-040E8D2D6FBD}" type="presOf" srcId="{63E33DF6-F42F-4706-8A69-B212209C6139}" destId="{C5FF4637-7932-4799-97B4-EFE8A08D903D}" srcOrd="0" destOrd="0" presId="urn:microsoft.com/office/officeart/2005/8/layout/orgChart1"/>
    <dgm:cxn modelId="{DB71A836-FF72-44F9-BAC0-49D4844D2963}" type="presOf" srcId="{6279540B-621E-4308-A19A-D4399BDF5443}" destId="{563702DF-44DC-4F21-9927-51BFFD1FAAA7}" srcOrd="1" destOrd="0" presId="urn:microsoft.com/office/officeart/2005/8/layout/orgChart1"/>
    <dgm:cxn modelId="{070D6447-5998-44FF-ACE3-93B0501EA84E}" type="presOf" srcId="{A85B923A-2794-499C-9AB8-5B4ED4BEFC82}" destId="{21F3F423-A197-4597-8C07-98A36493E011}" srcOrd="0" destOrd="0" presId="urn:microsoft.com/office/officeart/2005/8/layout/orgChart1"/>
    <dgm:cxn modelId="{70F7BE76-201E-45EF-865E-2CF81F52B833}" srcId="{D49DCF56-4D98-45D6-8D85-FE62D42BAF8D}" destId="{DB4B5670-A19E-47AA-A141-AE1D47F4BEBC}" srcOrd="0" destOrd="0" parTransId="{BDF595EE-E884-4EF6-897C-3318A5B42154}" sibTransId="{170AEC35-3371-4ECA-9224-F211EC334548}"/>
    <dgm:cxn modelId="{075F9DB0-E34B-47CC-9E77-11FA4CC17E42}" type="presOf" srcId="{D49DCF56-4D98-45D6-8D85-FE62D42BAF8D}" destId="{8D6B0C27-1497-4A03-A3A1-069B21880CC5}" srcOrd="0" destOrd="0" presId="urn:microsoft.com/office/officeart/2005/8/layout/orgChart1"/>
    <dgm:cxn modelId="{7D7AA55C-6263-4628-8272-DB57C559E953}" type="presOf" srcId="{B65A6026-B3F2-4C95-A41A-54103617FCFB}" destId="{73D02E12-E2AE-4FD6-B02A-EEC31C364513}" srcOrd="0" destOrd="0" presId="urn:microsoft.com/office/officeart/2005/8/layout/orgChart1"/>
    <dgm:cxn modelId="{65433E6E-C15A-4909-B872-EDBDE296844A}" type="presOf" srcId="{1105B2D7-0775-4BBF-9D4B-5A12344D3065}" destId="{254193F2-D7D2-4BA6-9306-22558017BBFB}" srcOrd="1" destOrd="0" presId="urn:microsoft.com/office/officeart/2005/8/layout/orgChart1"/>
    <dgm:cxn modelId="{2FDFA35C-81C1-4C1A-BDC6-97EC998CC049}" srcId="{BA7749C1-5CBA-48EB-84BE-FE1C52994AE3}" destId="{63E33DF6-F42F-4706-8A69-B212209C6139}" srcOrd="0" destOrd="0" parTransId="{CFB1B670-DEA9-42E9-AD8F-0D9605E100F5}" sibTransId="{760616F3-1FA3-43E2-A70F-56D13608F81A}"/>
    <dgm:cxn modelId="{61C1649C-78F0-43E1-AA3B-723DB2C886F4}" type="presOf" srcId="{B7AD3C97-5520-4781-8E09-56B56B0B995C}" destId="{36D9B764-72AB-4AB1-A26B-15CAB75C5D86}" srcOrd="1" destOrd="0" presId="urn:microsoft.com/office/officeart/2005/8/layout/orgChart1"/>
    <dgm:cxn modelId="{B69DD254-0236-4BA1-958C-A3FB0F4691DA}" type="presOf" srcId="{B7AD3C97-5520-4781-8E09-56B56B0B995C}" destId="{EFBC54D0-08C5-4174-864C-38980A6969E4}" srcOrd="0" destOrd="0" presId="urn:microsoft.com/office/officeart/2005/8/layout/orgChart1"/>
    <dgm:cxn modelId="{0A7DB5AB-37F3-4FD0-8E81-608F7E12D75F}" type="presOf" srcId="{DB4B5670-A19E-47AA-A141-AE1D47F4BEBC}" destId="{1892C696-01E6-4600-977B-7907527ED304}" srcOrd="1" destOrd="0" presId="urn:microsoft.com/office/officeart/2005/8/layout/orgChart1"/>
    <dgm:cxn modelId="{42FFB815-087D-4A45-A223-03AA02C82053}" type="presParOf" srcId="{73D02E12-E2AE-4FD6-B02A-EEC31C364513}" destId="{7C583C95-8D8D-4940-A1D8-81032723BB5E}" srcOrd="0" destOrd="0" presId="urn:microsoft.com/office/officeart/2005/8/layout/orgChart1"/>
    <dgm:cxn modelId="{3A4D421B-52F0-46FE-A9ED-00A734D7840F}" type="presParOf" srcId="{7C583C95-8D8D-4940-A1D8-81032723BB5E}" destId="{8CCACF54-1857-4D2B-9B09-B13818731164}" srcOrd="0" destOrd="0" presId="urn:microsoft.com/office/officeart/2005/8/layout/orgChart1"/>
    <dgm:cxn modelId="{23513D41-97BB-4526-9B5A-E1543A7E1E75}" type="presParOf" srcId="{8CCACF54-1857-4D2B-9B09-B13818731164}" destId="{1A1268E5-AC32-4C9D-AE8D-B8E18AC5E214}" srcOrd="0" destOrd="0" presId="urn:microsoft.com/office/officeart/2005/8/layout/orgChart1"/>
    <dgm:cxn modelId="{69A80E85-96ED-4193-AC37-69B8167FBF23}" type="presParOf" srcId="{8CCACF54-1857-4D2B-9B09-B13818731164}" destId="{D66A79AB-E573-4E65-A75D-90CA7ADD8A14}" srcOrd="1" destOrd="0" presId="urn:microsoft.com/office/officeart/2005/8/layout/orgChart1"/>
    <dgm:cxn modelId="{1D5484D6-E4DC-40A2-90C2-99F642245FFC}" type="presParOf" srcId="{7C583C95-8D8D-4940-A1D8-81032723BB5E}" destId="{BFEC567A-89EB-4456-84AF-2B0B41955A34}" srcOrd="1" destOrd="0" presId="urn:microsoft.com/office/officeart/2005/8/layout/orgChart1"/>
    <dgm:cxn modelId="{6B3898DF-B2D8-4341-9C09-6BB41765557D}" type="presParOf" srcId="{BFEC567A-89EB-4456-84AF-2B0B41955A34}" destId="{42A94471-6F82-40A5-8BAF-5C175CC9CB88}" srcOrd="0" destOrd="0" presId="urn:microsoft.com/office/officeart/2005/8/layout/orgChart1"/>
    <dgm:cxn modelId="{6F221360-531D-4032-8128-8C7FE8E2585C}" type="presParOf" srcId="{BFEC567A-89EB-4456-84AF-2B0B41955A34}" destId="{6CBE89EE-D54F-441A-9C77-657AACD51C90}" srcOrd="1" destOrd="0" presId="urn:microsoft.com/office/officeart/2005/8/layout/orgChart1"/>
    <dgm:cxn modelId="{637CCF01-E6FC-44EF-89F3-CEE7E559F93E}" type="presParOf" srcId="{6CBE89EE-D54F-441A-9C77-657AACD51C90}" destId="{447AF401-5D7F-43B2-910E-7FFA519FB89D}" srcOrd="0" destOrd="0" presId="urn:microsoft.com/office/officeart/2005/8/layout/orgChart1"/>
    <dgm:cxn modelId="{0DDABD80-DBBD-4B99-A0BF-4ED43BF81138}" type="presParOf" srcId="{447AF401-5D7F-43B2-910E-7FFA519FB89D}" destId="{C5FF4637-7932-4799-97B4-EFE8A08D903D}" srcOrd="0" destOrd="0" presId="urn:microsoft.com/office/officeart/2005/8/layout/orgChart1"/>
    <dgm:cxn modelId="{96E84A6A-D7B0-43D7-BA89-08F388005824}" type="presParOf" srcId="{447AF401-5D7F-43B2-910E-7FFA519FB89D}" destId="{A091E602-7BE0-400F-93BA-143845C54F3F}" srcOrd="1" destOrd="0" presId="urn:microsoft.com/office/officeart/2005/8/layout/orgChart1"/>
    <dgm:cxn modelId="{EEB16AE8-8DA7-4614-BA77-BF537FB8FBFF}" type="presParOf" srcId="{6CBE89EE-D54F-441A-9C77-657AACD51C90}" destId="{0FD7CDBE-1082-4BD1-B7DE-7F6959FC2752}" srcOrd="1" destOrd="0" presId="urn:microsoft.com/office/officeart/2005/8/layout/orgChart1"/>
    <dgm:cxn modelId="{86C165C5-B850-4CD1-8CDC-273FC0BC81B6}" type="presParOf" srcId="{0FD7CDBE-1082-4BD1-B7DE-7F6959FC2752}" destId="{DAA1EBB6-3021-4847-97C8-4EED51F239D6}" srcOrd="0" destOrd="0" presId="urn:microsoft.com/office/officeart/2005/8/layout/orgChart1"/>
    <dgm:cxn modelId="{AD26544A-64CF-4FE1-BF99-D1E320ADBC46}" type="presParOf" srcId="{0FD7CDBE-1082-4BD1-B7DE-7F6959FC2752}" destId="{51850911-7C4B-4C91-8FAD-6C4C6048CFE2}" srcOrd="1" destOrd="0" presId="urn:microsoft.com/office/officeart/2005/8/layout/orgChart1"/>
    <dgm:cxn modelId="{913DF262-4DEA-4525-88CC-0FAD334F88A4}" type="presParOf" srcId="{51850911-7C4B-4C91-8FAD-6C4C6048CFE2}" destId="{BBC43A1C-E07E-4786-8150-3C466917E17F}" srcOrd="0" destOrd="0" presId="urn:microsoft.com/office/officeart/2005/8/layout/orgChart1"/>
    <dgm:cxn modelId="{0D082B13-37A4-4BC5-A0E9-77423D8D5E64}" type="presParOf" srcId="{BBC43A1C-E07E-4786-8150-3C466917E17F}" destId="{95AECB01-B36E-401E-97AF-A5700457820C}" srcOrd="0" destOrd="0" presId="urn:microsoft.com/office/officeart/2005/8/layout/orgChart1"/>
    <dgm:cxn modelId="{50617F76-3389-472E-B8EA-7C91FCAE00F8}" type="presParOf" srcId="{BBC43A1C-E07E-4786-8150-3C466917E17F}" destId="{CAE26186-92FB-4402-9D77-2899C415EB3B}" srcOrd="1" destOrd="0" presId="urn:microsoft.com/office/officeart/2005/8/layout/orgChart1"/>
    <dgm:cxn modelId="{C5370263-AA9C-4DA5-A1B0-3AB600F7515B}" type="presParOf" srcId="{51850911-7C4B-4C91-8FAD-6C4C6048CFE2}" destId="{334D1A97-708B-44D8-8871-63DF89A74C64}" srcOrd="1" destOrd="0" presId="urn:microsoft.com/office/officeart/2005/8/layout/orgChart1"/>
    <dgm:cxn modelId="{01E82E57-B8D3-42D9-A9A1-31F847504960}" type="presParOf" srcId="{334D1A97-708B-44D8-8871-63DF89A74C64}" destId="{21F3F423-A197-4597-8C07-98A36493E011}" srcOrd="0" destOrd="0" presId="urn:microsoft.com/office/officeart/2005/8/layout/orgChart1"/>
    <dgm:cxn modelId="{835BD2E7-3621-414E-BDE7-69332B921461}" type="presParOf" srcId="{334D1A97-708B-44D8-8871-63DF89A74C64}" destId="{7C583325-6882-4E45-8B96-DB3113088DDB}" srcOrd="1" destOrd="0" presId="urn:microsoft.com/office/officeart/2005/8/layout/orgChart1"/>
    <dgm:cxn modelId="{D3669EF5-E2F3-4379-A317-BD41E7E04ECC}" type="presParOf" srcId="{7C583325-6882-4E45-8B96-DB3113088DDB}" destId="{18C44724-8941-43A7-A4ED-7831C3C9619F}" srcOrd="0" destOrd="0" presId="urn:microsoft.com/office/officeart/2005/8/layout/orgChart1"/>
    <dgm:cxn modelId="{275EE63E-4BAD-4730-B3C3-025E433F6F15}" type="presParOf" srcId="{18C44724-8941-43A7-A4ED-7831C3C9619F}" destId="{E61393B1-93F5-478A-AAFD-7C26417AD2A4}" srcOrd="0" destOrd="0" presId="urn:microsoft.com/office/officeart/2005/8/layout/orgChart1"/>
    <dgm:cxn modelId="{BE59FE16-213F-4E1D-9024-328FCE205DE5}" type="presParOf" srcId="{18C44724-8941-43A7-A4ED-7831C3C9619F}" destId="{254193F2-D7D2-4BA6-9306-22558017BBFB}" srcOrd="1" destOrd="0" presId="urn:microsoft.com/office/officeart/2005/8/layout/orgChart1"/>
    <dgm:cxn modelId="{22138D69-E0A8-46D4-8479-A9FE5586398C}" type="presParOf" srcId="{7C583325-6882-4E45-8B96-DB3113088DDB}" destId="{3AB3A47B-2A94-4079-B2FD-6DC314F1DA7A}" srcOrd="1" destOrd="0" presId="urn:microsoft.com/office/officeart/2005/8/layout/orgChart1"/>
    <dgm:cxn modelId="{9B68C009-ADD0-462B-BCEB-C55C7B5DB735}" type="presParOf" srcId="{7C583325-6882-4E45-8B96-DB3113088DDB}" destId="{8E3527B1-3872-4C7E-ADE9-462FBD3F139B}" srcOrd="2" destOrd="0" presId="urn:microsoft.com/office/officeart/2005/8/layout/orgChart1"/>
    <dgm:cxn modelId="{43441B98-F1AE-469B-8EFF-F124312CD2AC}" type="presParOf" srcId="{51850911-7C4B-4C91-8FAD-6C4C6048CFE2}" destId="{ED76D6F1-308C-44B2-824F-7C04A78B01F1}" srcOrd="2" destOrd="0" presId="urn:microsoft.com/office/officeart/2005/8/layout/orgChart1"/>
    <dgm:cxn modelId="{E2BACB6A-FC1E-44C6-9B2A-527CBC9BE0E9}" type="presParOf" srcId="{6CBE89EE-D54F-441A-9C77-657AACD51C90}" destId="{C0FAF41F-DD66-413C-9ADA-04A0B3B3CEE5}" srcOrd="2" destOrd="0" presId="urn:microsoft.com/office/officeart/2005/8/layout/orgChart1"/>
    <dgm:cxn modelId="{1A70BD8E-9313-4410-84EC-539057894573}" type="presParOf" srcId="{BFEC567A-89EB-4456-84AF-2B0B41955A34}" destId="{2C86A72C-9CD2-426B-A65C-52D4EBF59157}" srcOrd="2" destOrd="0" presId="urn:microsoft.com/office/officeart/2005/8/layout/orgChart1"/>
    <dgm:cxn modelId="{320AF018-8AE5-46DC-AE9F-9F10B78FBF23}" type="presParOf" srcId="{BFEC567A-89EB-4456-84AF-2B0B41955A34}" destId="{1E814A0F-754A-41A7-8CEF-B08BD5692580}" srcOrd="3" destOrd="0" presId="urn:microsoft.com/office/officeart/2005/8/layout/orgChart1"/>
    <dgm:cxn modelId="{0A9F6D98-70F7-4AB4-B69F-8D36D2C0FFFA}" type="presParOf" srcId="{1E814A0F-754A-41A7-8CEF-B08BD5692580}" destId="{7EF25FC3-F1C2-443D-9502-1B9C5516D1B3}" srcOrd="0" destOrd="0" presId="urn:microsoft.com/office/officeart/2005/8/layout/orgChart1"/>
    <dgm:cxn modelId="{01425F60-2576-401E-ACC3-7457CA8808F2}" type="presParOf" srcId="{7EF25FC3-F1C2-443D-9502-1B9C5516D1B3}" destId="{8D6B0C27-1497-4A03-A3A1-069B21880CC5}" srcOrd="0" destOrd="0" presId="urn:microsoft.com/office/officeart/2005/8/layout/orgChart1"/>
    <dgm:cxn modelId="{9F8E945E-28BC-4A9D-A7F4-6FF7B8840F5F}" type="presParOf" srcId="{7EF25FC3-F1C2-443D-9502-1B9C5516D1B3}" destId="{5869D4A6-6C9F-46FA-997C-5754D5CCD11F}" srcOrd="1" destOrd="0" presId="urn:microsoft.com/office/officeart/2005/8/layout/orgChart1"/>
    <dgm:cxn modelId="{D08752DA-077C-4D9E-AA46-FBCE8F091458}" type="presParOf" srcId="{1E814A0F-754A-41A7-8CEF-B08BD5692580}" destId="{C33AE282-FAE3-4133-99DE-8ACF8556B4D7}" srcOrd="1" destOrd="0" presId="urn:microsoft.com/office/officeart/2005/8/layout/orgChart1"/>
    <dgm:cxn modelId="{671C4705-C4D2-450A-B173-BB4FC724D3F9}" type="presParOf" srcId="{C33AE282-FAE3-4133-99DE-8ACF8556B4D7}" destId="{EAF4BCB7-8793-4C51-A326-773E8F0C5FE5}" srcOrd="0" destOrd="0" presId="urn:microsoft.com/office/officeart/2005/8/layout/orgChart1"/>
    <dgm:cxn modelId="{DDB3A3F7-2A9D-4B07-A9DF-93616112DB4C}" type="presParOf" srcId="{C33AE282-FAE3-4133-99DE-8ACF8556B4D7}" destId="{13BF91D3-619A-4381-A917-631BF3ED6221}" srcOrd="1" destOrd="0" presId="urn:microsoft.com/office/officeart/2005/8/layout/orgChart1"/>
    <dgm:cxn modelId="{DABB6DDE-5624-4DAE-A2CB-6AADA9AE7688}" type="presParOf" srcId="{13BF91D3-619A-4381-A917-631BF3ED6221}" destId="{62F77A30-6161-4DCA-A951-097F60A1BD41}" srcOrd="0" destOrd="0" presId="urn:microsoft.com/office/officeart/2005/8/layout/orgChart1"/>
    <dgm:cxn modelId="{8B0342E1-0072-4218-82A1-9F27F7419638}" type="presParOf" srcId="{62F77A30-6161-4DCA-A951-097F60A1BD41}" destId="{88308699-3A9F-4D3F-8CB3-E8CEB08AAF11}" srcOrd="0" destOrd="0" presId="urn:microsoft.com/office/officeart/2005/8/layout/orgChart1"/>
    <dgm:cxn modelId="{A2DD5E58-1AFF-4362-B185-3089189914C5}" type="presParOf" srcId="{62F77A30-6161-4DCA-A951-097F60A1BD41}" destId="{1892C696-01E6-4600-977B-7907527ED304}" srcOrd="1" destOrd="0" presId="urn:microsoft.com/office/officeart/2005/8/layout/orgChart1"/>
    <dgm:cxn modelId="{884ABFA9-A1C7-4DC5-A091-7EB5CECC42BF}" type="presParOf" srcId="{13BF91D3-619A-4381-A917-631BF3ED6221}" destId="{7FE4C009-8DF0-4CA6-8213-D4915FED1E0E}" srcOrd="1" destOrd="0" presId="urn:microsoft.com/office/officeart/2005/8/layout/orgChart1"/>
    <dgm:cxn modelId="{8CCD9871-22A7-48A5-93F1-4F16425035FF}" type="presParOf" srcId="{13BF91D3-619A-4381-A917-631BF3ED6221}" destId="{873CEBFC-197E-4B2F-B712-966BAC39A72C}" srcOrd="2" destOrd="0" presId="urn:microsoft.com/office/officeart/2005/8/layout/orgChart1"/>
    <dgm:cxn modelId="{621BFED0-E608-4E6B-ADB9-79226F19F596}" type="presParOf" srcId="{1E814A0F-754A-41A7-8CEF-B08BD5692580}" destId="{1FF2AC41-353F-4F8B-8744-A644178274E8}" srcOrd="2" destOrd="0" presId="urn:microsoft.com/office/officeart/2005/8/layout/orgChart1"/>
    <dgm:cxn modelId="{4DB4FEA9-ED48-4A88-92F5-CC60A449C507}" type="presParOf" srcId="{BFEC567A-89EB-4456-84AF-2B0B41955A34}" destId="{559DC355-DAC4-43DA-A0B8-2C40105E9A67}" srcOrd="4" destOrd="0" presId="urn:microsoft.com/office/officeart/2005/8/layout/orgChart1"/>
    <dgm:cxn modelId="{0867D254-E826-4100-8C52-076675A0E7EE}" type="presParOf" srcId="{BFEC567A-89EB-4456-84AF-2B0B41955A34}" destId="{491E9353-97E3-4CE0-B96E-24887E241B2C}" srcOrd="5" destOrd="0" presId="urn:microsoft.com/office/officeart/2005/8/layout/orgChart1"/>
    <dgm:cxn modelId="{C19361F6-6794-4528-B493-06EF7FF0DFBA}" type="presParOf" srcId="{491E9353-97E3-4CE0-B96E-24887E241B2C}" destId="{0540CA7C-EB29-46C1-B1AF-735B94B00036}" srcOrd="0" destOrd="0" presId="urn:microsoft.com/office/officeart/2005/8/layout/orgChart1"/>
    <dgm:cxn modelId="{32965603-A312-4EA9-A6F8-218D02072AC7}" type="presParOf" srcId="{0540CA7C-EB29-46C1-B1AF-735B94B00036}" destId="{1172486F-EB2A-403E-9C77-4C9959EE5580}" srcOrd="0" destOrd="0" presId="urn:microsoft.com/office/officeart/2005/8/layout/orgChart1"/>
    <dgm:cxn modelId="{FEFA11D3-063D-458F-AD50-BCC1338E995C}" type="presParOf" srcId="{0540CA7C-EB29-46C1-B1AF-735B94B00036}" destId="{563702DF-44DC-4F21-9927-51BFFD1FAAA7}" srcOrd="1" destOrd="0" presId="urn:microsoft.com/office/officeart/2005/8/layout/orgChart1"/>
    <dgm:cxn modelId="{A5A2EA23-8D45-4390-8321-B778B036D43C}" type="presParOf" srcId="{491E9353-97E3-4CE0-B96E-24887E241B2C}" destId="{C4343732-35AE-41E8-A94A-3326D81DDAEE}" srcOrd="1" destOrd="0" presId="urn:microsoft.com/office/officeart/2005/8/layout/orgChart1"/>
    <dgm:cxn modelId="{E2E320B7-FEF4-4FF7-B4A8-2344AC275522}" type="presParOf" srcId="{C4343732-35AE-41E8-A94A-3326D81DDAEE}" destId="{7781C47F-B507-4B51-8C0B-1C1218BAD81C}" srcOrd="0" destOrd="0" presId="urn:microsoft.com/office/officeart/2005/8/layout/orgChart1"/>
    <dgm:cxn modelId="{570EC14C-4520-4EEB-9EEE-CB5B6EB97142}" type="presParOf" srcId="{C4343732-35AE-41E8-A94A-3326D81DDAEE}" destId="{141A5E3F-E792-40D7-8CA6-44F6BEB4E170}" srcOrd="1" destOrd="0" presId="urn:microsoft.com/office/officeart/2005/8/layout/orgChart1"/>
    <dgm:cxn modelId="{279D0B5E-1301-4C7A-9127-9A8F7D423475}" type="presParOf" srcId="{141A5E3F-E792-40D7-8CA6-44F6BEB4E170}" destId="{54395301-FA95-4814-9B2C-231985BF279E}" srcOrd="0" destOrd="0" presId="urn:microsoft.com/office/officeart/2005/8/layout/orgChart1"/>
    <dgm:cxn modelId="{802FD146-938E-49BA-B35D-B4B72ACB0AB2}" type="presParOf" srcId="{54395301-FA95-4814-9B2C-231985BF279E}" destId="{EFBC54D0-08C5-4174-864C-38980A6969E4}" srcOrd="0" destOrd="0" presId="urn:microsoft.com/office/officeart/2005/8/layout/orgChart1"/>
    <dgm:cxn modelId="{EF839E07-924E-4E5B-93F7-E3E947354908}" type="presParOf" srcId="{54395301-FA95-4814-9B2C-231985BF279E}" destId="{36D9B764-72AB-4AB1-A26B-15CAB75C5D86}" srcOrd="1" destOrd="0" presId="urn:microsoft.com/office/officeart/2005/8/layout/orgChart1"/>
    <dgm:cxn modelId="{54F5D12C-AE2F-4615-A5E5-40C8E0DAB033}" type="presParOf" srcId="{141A5E3F-E792-40D7-8CA6-44F6BEB4E170}" destId="{D7DB50FC-2E42-44C4-986C-DF5DDE2091AB}" srcOrd="1" destOrd="0" presId="urn:microsoft.com/office/officeart/2005/8/layout/orgChart1"/>
    <dgm:cxn modelId="{437B584B-CB9D-48A8-A3E3-00E1C0CFCBF0}" type="presParOf" srcId="{141A5E3F-E792-40D7-8CA6-44F6BEB4E170}" destId="{590E9CCF-D9E6-417D-90FA-719154DDA729}" srcOrd="2" destOrd="0" presId="urn:microsoft.com/office/officeart/2005/8/layout/orgChart1"/>
    <dgm:cxn modelId="{BFAFA8AF-95E6-488B-912C-238DDBA31138}" type="presParOf" srcId="{C4343732-35AE-41E8-A94A-3326D81DDAEE}" destId="{047CB56E-8911-49B9-98F5-68E5D18EBAAB}" srcOrd="2" destOrd="0" presId="urn:microsoft.com/office/officeart/2005/8/layout/orgChart1"/>
    <dgm:cxn modelId="{3A58FA1C-001B-4F9F-B848-81C61FF6D631}" type="presParOf" srcId="{C4343732-35AE-41E8-A94A-3326D81DDAEE}" destId="{6FE99F99-0FF5-4777-8809-9AE58046042C}" srcOrd="3" destOrd="0" presId="urn:microsoft.com/office/officeart/2005/8/layout/orgChart1"/>
    <dgm:cxn modelId="{5D45A41B-E7C8-4F99-BE74-BD270F380CA0}" type="presParOf" srcId="{6FE99F99-0FF5-4777-8809-9AE58046042C}" destId="{59E82AAB-C710-4501-9A1B-F220C7E05441}" srcOrd="0" destOrd="0" presId="urn:microsoft.com/office/officeart/2005/8/layout/orgChart1"/>
    <dgm:cxn modelId="{12923985-23E8-43B2-B8E9-991C053D1D99}" type="presParOf" srcId="{59E82AAB-C710-4501-9A1B-F220C7E05441}" destId="{5E325A31-291B-4C14-8520-BC91F8D537A5}" srcOrd="0" destOrd="0" presId="urn:microsoft.com/office/officeart/2005/8/layout/orgChart1"/>
    <dgm:cxn modelId="{495D5B49-A2AD-4DC8-BA95-11F662D8588E}" type="presParOf" srcId="{59E82AAB-C710-4501-9A1B-F220C7E05441}" destId="{EA574045-DDE5-442B-AA23-DE795E60CB47}" srcOrd="1" destOrd="0" presId="urn:microsoft.com/office/officeart/2005/8/layout/orgChart1"/>
    <dgm:cxn modelId="{2F087B2C-3AB8-4C61-8DE9-D89D38623002}" type="presParOf" srcId="{6FE99F99-0FF5-4777-8809-9AE58046042C}" destId="{FD9638AA-CD77-42BB-A099-8DD3D78D67D7}" srcOrd="1" destOrd="0" presId="urn:microsoft.com/office/officeart/2005/8/layout/orgChart1"/>
    <dgm:cxn modelId="{567234EC-73D0-4F0C-BA78-A571E44F454F}" type="presParOf" srcId="{6FE99F99-0FF5-4777-8809-9AE58046042C}" destId="{76DD3F3D-778B-47AC-942C-533159A9E098}" srcOrd="2" destOrd="0" presId="urn:microsoft.com/office/officeart/2005/8/layout/orgChart1"/>
    <dgm:cxn modelId="{E1C14788-0718-49B0-98FD-71ECF4D565B2}" type="presParOf" srcId="{491E9353-97E3-4CE0-B96E-24887E241B2C}" destId="{0F531625-2B80-4709-AD55-9208C63DD601}" srcOrd="2" destOrd="0" presId="urn:microsoft.com/office/officeart/2005/8/layout/orgChart1"/>
    <dgm:cxn modelId="{29715FF9-F58B-4005-A21B-FC9D0C468554}" type="presParOf" srcId="{7C583C95-8D8D-4940-A1D8-81032723BB5E}" destId="{3D407D50-2830-40CD-A19E-49C55A8662F3}"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5A6026-B3F2-4C95-A41A-54103617FC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BA7749C1-5CBA-48EB-84BE-FE1C52994AE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b="0" i="1" dirty="0" smtClean="0"/>
            <a:t>University of Nottingham</a:t>
          </a:r>
          <a:endParaRPr lang="en-GB" sz="800" b="0" i="1" dirty="0"/>
        </a:p>
      </dgm:t>
    </dgm:pt>
    <dgm:pt modelId="{44DF50F8-5B01-40F1-8E17-C8E45E9C0127}" type="parTrans" cxnId="{C224F461-A5FF-410F-BB8F-AD2D907560DF}">
      <dgm:prSet/>
      <dgm:spPr/>
      <dgm:t>
        <a:bodyPr/>
        <a:lstStyle/>
        <a:p>
          <a:endParaRPr lang="en-GB"/>
        </a:p>
      </dgm:t>
    </dgm:pt>
    <dgm:pt modelId="{088808F0-B7C0-42C4-B27D-9AC13F73614B}" type="sibTrans" cxnId="{C224F461-A5FF-410F-BB8F-AD2D907560DF}">
      <dgm:prSet/>
      <dgm:spPr/>
      <dgm:t>
        <a:bodyPr/>
        <a:lstStyle/>
        <a:p>
          <a:endParaRPr lang="en-GB"/>
        </a:p>
      </dgm:t>
    </dgm:pt>
    <dgm:pt modelId="{D49DCF56-4D98-45D6-8D85-FE62D42BAF8D}">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i="1" dirty="0" smtClean="0"/>
            <a:t>Horizon</a:t>
          </a:r>
          <a:endParaRPr lang="en-GB" sz="800" i="1" dirty="0"/>
        </a:p>
      </dgm:t>
    </dgm:pt>
    <dgm:pt modelId="{A2FFA02E-0596-4FB7-B65B-7D215B190F3F}" type="parTrans" cxnId="{8686051E-2BBA-4BAF-AAAB-94C7B1E14ADF}">
      <dgm:prSet/>
      <dgm:spPr/>
      <dgm:t>
        <a:bodyPr/>
        <a:lstStyle/>
        <a:p>
          <a:endParaRPr lang="en-GB"/>
        </a:p>
      </dgm:t>
    </dgm:pt>
    <dgm:pt modelId="{31EF9075-B6DA-4A13-A9E7-99EA530C4E21}" type="sibTrans" cxnId="{8686051E-2BBA-4BAF-AAAB-94C7B1E14ADF}">
      <dgm:prSet/>
      <dgm:spPr/>
      <dgm:t>
        <a:bodyPr/>
        <a:lstStyle/>
        <a:p>
          <a:endParaRPr lang="en-GB"/>
        </a:p>
      </dgm:t>
    </dgm:pt>
    <dgm:pt modelId="{6279540B-621E-4308-A19A-D4399BDF544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i="1" dirty="0" smtClean="0"/>
            <a:t>Library</a:t>
          </a:r>
          <a:endParaRPr lang="en-GB" sz="800" i="1" dirty="0"/>
        </a:p>
      </dgm:t>
    </dgm:pt>
    <dgm:pt modelId="{F270343F-48AA-4A4F-811B-A543A7D96CF6}" type="parTrans" cxnId="{DBF02BCC-7182-4204-9D65-D1FC66C5ADDE}">
      <dgm:prSet/>
      <dgm:spPr/>
      <dgm:t>
        <a:bodyPr/>
        <a:lstStyle/>
        <a:p>
          <a:endParaRPr lang="en-GB"/>
        </a:p>
      </dgm:t>
    </dgm:pt>
    <dgm:pt modelId="{783301C7-381F-424A-8901-DDEC292EA5B6}" type="sibTrans" cxnId="{DBF02BCC-7182-4204-9D65-D1FC66C5ADDE}">
      <dgm:prSet/>
      <dgm:spPr/>
      <dgm:t>
        <a:bodyPr/>
        <a:lstStyle/>
        <a:p>
          <a:endParaRPr lang="en-GB"/>
        </a:p>
      </dgm:t>
    </dgm:pt>
    <dgm:pt modelId="{9550EC41-EDF1-48F0-A6CD-EBBF89E3BB0C}">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i="1" dirty="0" smtClean="0"/>
            <a:t>International Business</a:t>
          </a:r>
          <a:endParaRPr lang="en-GB" sz="800" i="1" dirty="0"/>
        </a:p>
      </dgm:t>
    </dgm:pt>
    <dgm:pt modelId="{60AEF594-9D67-41E0-8773-2591B9549B48}" type="parTrans" cxnId="{0AF43615-2EFC-451F-BD5C-1EEF1D876FA0}">
      <dgm:prSet/>
      <dgm:spPr/>
      <dgm:t>
        <a:bodyPr/>
        <a:lstStyle/>
        <a:p>
          <a:endParaRPr lang="en-GB"/>
        </a:p>
      </dgm:t>
    </dgm:pt>
    <dgm:pt modelId="{EB8D629A-3F0B-40F9-85D4-A8693C44A779}" type="sibTrans" cxnId="{0AF43615-2EFC-451F-BD5C-1EEF1D876FA0}">
      <dgm:prSet/>
      <dgm:spPr/>
      <dgm:t>
        <a:bodyPr/>
        <a:lstStyle/>
        <a:p>
          <a:endParaRPr lang="en-GB"/>
        </a:p>
      </dgm:t>
    </dgm:pt>
    <dgm:pt modelId="{FC1F4A33-871E-4DB0-A734-721E0D0C4B18}">
      <dgm:prSet phldrT="[Text]" custT="1">
        <dgm:style>
          <a:lnRef idx="1">
            <a:schemeClr val="accent1"/>
          </a:lnRef>
          <a:fillRef idx="2">
            <a:schemeClr val="accent1"/>
          </a:fillRef>
          <a:effectRef idx="1">
            <a:schemeClr val="accent1"/>
          </a:effectRef>
          <a:fontRef idx="minor">
            <a:schemeClr val="dk1"/>
          </a:fontRef>
        </dgm:style>
      </dgm:prSet>
      <dgm:spPr>
        <a:solidFill>
          <a:srgbClr val="CCECFF"/>
        </a:solidFill>
      </dgm:spPr>
      <dgm:t>
        <a:bodyPr/>
        <a:lstStyle/>
        <a:p>
          <a:r>
            <a:rPr lang="en-GB" sz="800" b="1" dirty="0" smtClean="0"/>
            <a:t>Air conditioning</a:t>
          </a:r>
          <a:endParaRPr lang="en-GB" sz="800" b="1" dirty="0"/>
        </a:p>
      </dgm:t>
    </dgm:pt>
    <dgm:pt modelId="{8E14FE1E-5CE6-4929-8B62-6477A9DB57E4}" type="parTrans" cxnId="{07CB0937-8FBA-47B4-A611-A32D658888D6}">
      <dgm:prSet/>
      <dgm:spPr/>
      <dgm:t>
        <a:bodyPr/>
        <a:lstStyle/>
        <a:p>
          <a:endParaRPr lang="en-GB"/>
        </a:p>
      </dgm:t>
    </dgm:pt>
    <dgm:pt modelId="{6C0CAEE6-D625-4B71-BBFE-1F6010D9AC5F}" type="sibTrans" cxnId="{07CB0937-8FBA-47B4-A611-A32D658888D6}">
      <dgm:prSet/>
      <dgm:spPr/>
      <dgm:t>
        <a:bodyPr/>
        <a:lstStyle/>
        <a:p>
          <a:endParaRPr lang="en-GB"/>
        </a:p>
      </dgm:t>
    </dgm:pt>
    <dgm:pt modelId="{7306C1D1-A11A-4B90-AAEC-45DEE55CC03C}">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dirty="0" smtClean="0"/>
            <a:t>Servers</a:t>
          </a:r>
          <a:endParaRPr lang="en-GB" sz="800" dirty="0"/>
        </a:p>
      </dgm:t>
    </dgm:pt>
    <dgm:pt modelId="{7D6295A6-EB78-4219-89DE-E60C6F5CD6C7}" type="parTrans" cxnId="{978C21F0-4427-4B64-824F-A6AB19E2AD03}">
      <dgm:prSet/>
      <dgm:spPr/>
      <dgm:t>
        <a:bodyPr/>
        <a:lstStyle/>
        <a:p>
          <a:endParaRPr lang="en-GB"/>
        </a:p>
      </dgm:t>
    </dgm:pt>
    <dgm:pt modelId="{C8879447-5962-49A3-8712-9FE0E9334A8B}" type="sibTrans" cxnId="{978C21F0-4427-4B64-824F-A6AB19E2AD03}">
      <dgm:prSet/>
      <dgm:spPr/>
      <dgm:t>
        <a:bodyPr/>
        <a:lstStyle/>
        <a:p>
          <a:endParaRPr lang="en-GB"/>
        </a:p>
      </dgm:t>
    </dgm:pt>
    <dgm:pt modelId="{2B535B19-A719-499C-B324-2A5E34397F82}">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b="1" dirty="0" smtClean="0"/>
            <a:t>Main</a:t>
          </a:r>
          <a:endParaRPr lang="en-GB" sz="800" b="1" dirty="0"/>
        </a:p>
      </dgm:t>
    </dgm:pt>
    <dgm:pt modelId="{8EDD9BB9-9C64-43AF-AE0D-DE56B278735C}" type="parTrans" cxnId="{20019228-82D6-4E28-8736-D639443E046F}">
      <dgm:prSet/>
      <dgm:spPr/>
      <dgm:t>
        <a:bodyPr/>
        <a:lstStyle/>
        <a:p>
          <a:endParaRPr lang="en-GB"/>
        </a:p>
      </dgm:t>
    </dgm:pt>
    <dgm:pt modelId="{0434DFB4-9832-4FD4-9BC7-9C0D9DEA5B94}" type="sibTrans" cxnId="{20019228-82D6-4E28-8736-D639443E046F}">
      <dgm:prSet/>
      <dgm:spPr/>
      <dgm:t>
        <a:bodyPr/>
        <a:lstStyle/>
        <a:p>
          <a:endParaRPr lang="en-GB"/>
        </a:p>
      </dgm:t>
    </dgm:pt>
    <dgm:pt modelId="{EA9A0E9E-B907-424D-BF59-F75F691CB228}">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b="1" dirty="0" smtClean="0"/>
            <a:t>Web</a:t>
          </a:r>
          <a:endParaRPr lang="en-GB" sz="800" b="1" dirty="0"/>
        </a:p>
      </dgm:t>
    </dgm:pt>
    <dgm:pt modelId="{C621307A-740D-4A17-8DE3-240D9F0998E6}" type="parTrans" cxnId="{7E49BB33-8B1C-4E14-BAE8-B4FABB753371}">
      <dgm:prSet/>
      <dgm:spPr/>
      <dgm:t>
        <a:bodyPr/>
        <a:lstStyle/>
        <a:p>
          <a:endParaRPr lang="en-GB"/>
        </a:p>
      </dgm:t>
    </dgm:pt>
    <dgm:pt modelId="{A2C508A4-DF39-474D-84E3-99FE24473BAE}" type="sibTrans" cxnId="{7E49BB33-8B1C-4E14-BAE8-B4FABB753371}">
      <dgm:prSet/>
      <dgm:spPr/>
      <dgm:t>
        <a:bodyPr/>
        <a:lstStyle/>
        <a:p>
          <a:endParaRPr lang="en-GB"/>
        </a:p>
      </dgm:t>
    </dgm:pt>
    <dgm:pt modelId="{C71FE363-4FF9-46B2-99C3-6C159A55FAB2}">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b="1" dirty="0" smtClean="0"/>
            <a:t>Computer 1</a:t>
          </a:r>
          <a:endParaRPr lang="en-GB" sz="800" b="1" dirty="0"/>
        </a:p>
      </dgm:t>
    </dgm:pt>
    <dgm:pt modelId="{DFB9DA9D-7367-4A8A-9571-5B6EEA90F626}" type="parTrans" cxnId="{D224EEAB-ABAA-4359-BCA9-288A3FED0A02}">
      <dgm:prSet/>
      <dgm:spPr/>
      <dgm:t>
        <a:bodyPr/>
        <a:lstStyle/>
        <a:p>
          <a:endParaRPr lang="en-GB"/>
        </a:p>
      </dgm:t>
    </dgm:pt>
    <dgm:pt modelId="{64991640-EE53-4AEF-A117-13EDC96259B7}" type="sibTrans" cxnId="{D224EEAB-ABAA-4359-BCA9-288A3FED0A02}">
      <dgm:prSet/>
      <dgm:spPr/>
      <dgm:t>
        <a:bodyPr/>
        <a:lstStyle/>
        <a:p>
          <a:endParaRPr lang="en-GB"/>
        </a:p>
      </dgm:t>
    </dgm:pt>
    <dgm:pt modelId="{17B1C100-42E2-44D3-A1BB-B6C9E8F79254}">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b="1" dirty="0" smtClean="0"/>
            <a:t>Computer 1</a:t>
          </a:r>
          <a:endParaRPr lang="en-GB" sz="800" b="1" dirty="0"/>
        </a:p>
      </dgm:t>
    </dgm:pt>
    <dgm:pt modelId="{88B7416D-1A75-48E3-8457-0152D7E18816}" type="parTrans" cxnId="{DB735D14-8CB1-4E5E-86D3-51EF5EEBD54B}">
      <dgm:prSet/>
      <dgm:spPr/>
      <dgm:t>
        <a:bodyPr/>
        <a:lstStyle/>
        <a:p>
          <a:endParaRPr lang="en-GB"/>
        </a:p>
      </dgm:t>
    </dgm:pt>
    <dgm:pt modelId="{CE08DFD7-361E-457D-96E2-A8BEB464196A}" type="sibTrans" cxnId="{DB735D14-8CB1-4E5E-86D3-51EF5EEBD54B}">
      <dgm:prSet/>
      <dgm:spPr/>
      <dgm:t>
        <a:bodyPr/>
        <a:lstStyle/>
        <a:p>
          <a:endParaRPr lang="en-GB"/>
        </a:p>
      </dgm:t>
    </dgm:pt>
    <dgm:pt modelId="{A6373EB6-27A9-406E-82BF-156EAABDC1A1}">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b="1" dirty="0" smtClean="0"/>
            <a:t>Computer 1</a:t>
          </a:r>
          <a:endParaRPr lang="en-GB" sz="800" b="1" dirty="0"/>
        </a:p>
      </dgm:t>
    </dgm:pt>
    <dgm:pt modelId="{2CE14F7B-C031-4B81-972B-E7DF769D1051}" type="parTrans" cxnId="{E4713C0A-9CE9-4DB9-856B-70076E1178D2}">
      <dgm:prSet/>
      <dgm:spPr/>
      <dgm:t>
        <a:bodyPr/>
        <a:lstStyle/>
        <a:p>
          <a:endParaRPr lang="en-GB"/>
        </a:p>
      </dgm:t>
    </dgm:pt>
    <dgm:pt modelId="{04F6936C-20D8-41E7-B16B-84F1E29A1334}" type="sibTrans" cxnId="{E4713C0A-9CE9-4DB9-856B-70076E1178D2}">
      <dgm:prSet/>
      <dgm:spPr/>
      <dgm:t>
        <a:bodyPr/>
        <a:lstStyle/>
        <a:p>
          <a:endParaRPr lang="en-GB"/>
        </a:p>
      </dgm:t>
    </dgm:pt>
    <dgm:pt modelId="{1CB56446-E3A0-4431-97B1-238687BAE316}">
      <dgm:prSet phldrT="[Text]" custT="1">
        <dgm:style>
          <a:lnRef idx="1">
            <a:schemeClr val="accent1"/>
          </a:lnRef>
          <a:fillRef idx="2">
            <a:schemeClr val="accent1"/>
          </a:fillRef>
          <a:effectRef idx="1">
            <a:schemeClr val="accent1"/>
          </a:effectRef>
          <a:fontRef idx="minor">
            <a:schemeClr val="dk1"/>
          </a:fontRef>
        </dgm:style>
      </dgm:prSet>
      <dgm:spPr>
        <a:solidFill>
          <a:srgbClr val="CCECFF"/>
        </a:solidFill>
      </dgm:spPr>
      <dgm:t>
        <a:bodyPr/>
        <a:lstStyle/>
        <a:p>
          <a:r>
            <a:rPr lang="en-GB" sz="800" b="1" dirty="0" smtClean="0"/>
            <a:t>Air conditioning</a:t>
          </a:r>
          <a:endParaRPr lang="en-GB" sz="800" b="1" dirty="0"/>
        </a:p>
      </dgm:t>
    </dgm:pt>
    <dgm:pt modelId="{3620ED11-775C-405E-A75B-A999EA47CCCB}" type="parTrans" cxnId="{1AEBB4A1-0E76-4E6E-A1CA-682CF37847DD}">
      <dgm:prSet/>
      <dgm:spPr/>
      <dgm:t>
        <a:bodyPr/>
        <a:lstStyle/>
        <a:p>
          <a:endParaRPr lang="en-GB"/>
        </a:p>
      </dgm:t>
    </dgm:pt>
    <dgm:pt modelId="{73AAD133-D0BE-41F0-A693-D75536361DFE}" type="sibTrans" cxnId="{1AEBB4A1-0E76-4E6E-A1CA-682CF37847DD}">
      <dgm:prSet/>
      <dgm:spPr/>
      <dgm:t>
        <a:bodyPr/>
        <a:lstStyle/>
        <a:p>
          <a:endParaRPr lang="en-GB"/>
        </a:p>
      </dgm:t>
    </dgm:pt>
    <dgm:pt modelId="{63E33DF6-F42F-4706-8A69-B212209C6139}">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i="1" dirty="0" smtClean="0"/>
            <a:t>Business School</a:t>
          </a:r>
          <a:endParaRPr lang="en-GB" sz="800" i="1" dirty="0"/>
        </a:p>
      </dgm:t>
    </dgm:pt>
    <dgm:pt modelId="{760616F3-1FA3-43E2-A70F-56D13608F81A}" type="sibTrans" cxnId="{2FDFA35C-81C1-4C1A-BDC6-97EC998CC049}">
      <dgm:prSet/>
      <dgm:spPr/>
      <dgm:t>
        <a:bodyPr/>
        <a:lstStyle/>
        <a:p>
          <a:endParaRPr lang="en-GB"/>
        </a:p>
      </dgm:t>
    </dgm:pt>
    <dgm:pt modelId="{CFB1B670-DEA9-42E9-AD8F-0D9605E100F5}" type="parTrans" cxnId="{2FDFA35C-81C1-4C1A-BDC6-97EC998CC049}">
      <dgm:prSet/>
      <dgm:spPr/>
      <dgm:t>
        <a:bodyPr/>
        <a:lstStyle/>
        <a:p>
          <a:endParaRPr lang="en-GB"/>
        </a:p>
      </dgm:t>
    </dgm:pt>
    <dgm:pt modelId="{73D02E12-E2AE-4FD6-B02A-EEC31C364513}" type="pres">
      <dgm:prSet presAssocID="{B65A6026-B3F2-4C95-A41A-54103617FCFB}" presName="hierChild1" presStyleCnt="0">
        <dgm:presLayoutVars>
          <dgm:orgChart val="1"/>
          <dgm:chPref val="1"/>
          <dgm:dir/>
          <dgm:animOne val="branch"/>
          <dgm:animLvl val="lvl"/>
          <dgm:resizeHandles/>
        </dgm:presLayoutVars>
      </dgm:prSet>
      <dgm:spPr/>
      <dgm:t>
        <a:bodyPr/>
        <a:lstStyle/>
        <a:p>
          <a:endParaRPr lang="en-US"/>
        </a:p>
      </dgm:t>
    </dgm:pt>
    <dgm:pt modelId="{7C583C95-8D8D-4940-A1D8-81032723BB5E}" type="pres">
      <dgm:prSet presAssocID="{BA7749C1-5CBA-48EB-84BE-FE1C52994AE3}" presName="hierRoot1" presStyleCnt="0">
        <dgm:presLayoutVars>
          <dgm:hierBranch val="init"/>
        </dgm:presLayoutVars>
      </dgm:prSet>
      <dgm:spPr/>
    </dgm:pt>
    <dgm:pt modelId="{8CCACF54-1857-4D2B-9B09-B13818731164}" type="pres">
      <dgm:prSet presAssocID="{BA7749C1-5CBA-48EB-84BE-FE1C52994AE3}" presName="rootComposite1" presStyleCnt="0"/>
      <dgm:spPr/>
    </dgm:pt>
    <dgm:pt modelId="{1A1268E5-AC32-4C9D-AE8D-B8E18AC5E214}" type="pres">
      <dgm:prSet presAssocID="{BA7749C1-5CBA-48EB-84BE-FE1C52994AE3}" presName="rootText1" presStyleLbl="node0" presStyleIdx="0" presStyleCnt="1">
        <dgm:presLayoutVars>
          <dgm:chPref val="3"/>
        </dgm:presLayoutVars>
      </dgm:prSet>
      <dgm:spPr/>
      <dgm:t>
        <a:bodyPr/>
        <a:lstStyle/>
        <a:p>
          <a:endParaRPr lang="en-GB"/>
        </a:p>
      </dgm:t>
    </dgm:pt>
    <dgm:pt modelId="{D66A79AB-E573-4E65-A75D-90CA7ADD8A14}" type="pres">
      <dgm:prSet presAssocID="{BA7749C1-5CBA-48EB-84BE-FE1C52994AE3}" presName="rootConnector1" presStyleLbl="node1" presStyleIdx="0" presStyleCnt="0"/>
      <dgm:spPr/>
      <dgm:t>
        <a:bodyPr/>
        <a:lstStyle/>
        <a:p>
          <a:endParaRPr lang="en-US"/>
        </a:p>
      </dgm:t>
    </dgm:pt>
    <dgm:pt modelId="{BFEC567A-89EB-4456-84AF-2B0B41955A34}" type="pres">
      <dgm:prSet presAssocID="{BA7749C1-5CBA-48EB-84BE-FE1C52994AE3}" presName="hierChild2" presStyleCnt="0"/>
      <dgm:spPr/>
    </dgm:pt>
    <dgm:pt modelId="{42A94471-6F82-40A5-8BAF-5C175CC9CB88}" type="pres">
      <dgm:prSet presAssocID="{CFB1B670-DEA9-42E9-AD8F-0D9605E100F5}" presName="Name37" presStyleLbl="parChTrans1D2" presStyleIdx="0" presStyleCnt="3"/>
      <dgm:spPr/>
      <dgm:t>
        <a:bodyPr/>
        <a:lstStyle/>
        <a:p>
          <a:endParaRPr lang="en-US"/>
        </a:p>
      </dgm:t>
    </dgm:pt>
    <dgm:pt modelId="{6CBE89EE-D54F-441A-9C77-657AACD51C90}" type="pres">
      <dgm:prSet presAssocID="{63E33DF6-F42F-4706-8A69-B212209C6139}" presName="hierRoot2" presStyleCnt="0">
        <dgm:presLayoutVars>
          <dgm:hierBranch val="init"/>
        </dgm:presLayoutVars>
      </dgm:prSet>
      <dgm:spPr/>
    </dgm:pt>
    <dgm:pt modelId="{447AF401-5D7F-43B2-910E-7FFA519FB89D}" type="pres">
      <dgm:prSet presAssocID="{63E33DF6-F42F-4706-8A69-B212209C6139}" presName="rootComposite" presStyleCnt="0"/>
      <dgm:spPr/>
    </dgm:pt>
    <dgm:pt modelId="{C5FF4637-7932-4799-97B4-EFE8A08D903D}" type="pres">
      <dgm:prSet presAssocID="{63E33DF6-F42F-4706-8A69-B212209C6139}" presName="rootText" presStyleLbl="node2" presStyleIdx="0" presStyleCnt="3">
        <dgm:presLayoutVars>
          <dgm:chPref val="3"/>
        </dgm:presLayoutVars>
      </dgm:prSet>
      <dgm:spPr/>
      <dgm:t>
        <a:bodyPr/>
        <a:lstStyle/>
        <a:p>
          <a:endParaRPr lang="en-GB"/>
        </a:p>
      </dgm:t>
    </dgm:pt>
    <dgm:pt modelId="{A091E602-7BE0-400F-93BA-143845C54F3F}" type="pres">
      <dgm:prSet presAssocID="{63E33DF6-F42F-4706-8A69-B212209C6139}" presName="rootConnector" presStyleLbl="node2" presStyleIdx="0" presStyleCnt="3"/>
      <dgm:spPr/>
      <dgm:t>
        <a:bodyPr/>
        <a:lstStyle/>
        <a:p>
          <a:endParaRPr lang="en-US"/>
        </a:p>
      </dgm:t>
    </dgm:pt>
    <dgm:pt modelId="{0FD7CDBE-1082-4BD1-B7DE-7F6959FC2752}" type="pres">
      <dgm:prSet presAssocID="{63E33DF6-F42F-4706-8A69-B212209C6139}" presName="hierChild4" presStyleCnt="0"/>
      <dgm:spPr/>
    </dgm:pt>
    <dgm:pt modelId="{DAA1EBB6-3021-4847-97C8-4EED51F239D6}" type="pres">
      <dgm:prSet presAssocID="{60AEF594-9D67-41E0-8773-2591B9549B48}" presName="Name37" presStyleLbl="parChTrans1D3" presStyleIdx="0" presStyleCnt="5"/>
      <dgm:spPr/>
      <dgm:t>
        <a:bodyPr/>
        <a:lstStyle/>
        <a:p>
          <a:endParaRPr lang="en-US"/>
        </a:p>
      </dgm:t>
    </dgm:pt>
    <dgm:pt modelId="{51850911-7C4B-4C91-8FAD-6C4C6048CFE2}" type="pres">
      <dgm:prSet presAssocID="{9550EC41-EDF1-48F0-A6CD-EBBF89E3BB0C}" presName="hierRoot2" presStyleCnt="0">
        <dgm:presLayoutVars>
          <dgm:hierBranch val="init"/>
        </dgm:presLayoutVars>
      </dgm:prSet>
      <dgm:spPr/>
    </dgm:pt>
    <dgm:pt modelId="{BBC43A1C-E07E-4786-8150-3C466917E17F}" type="pres">
      <dgm:prSet presAssocID="{9550EC41-EDF1-48F0-A6CD-EBBF89E3BB0C}" presName="rootComposite" presStyleCnt="0"/>
      <dgm:spPr/>
    </dgm:pt>
    <dgm:pt modelId="{95AECB01-B36E-401E-97AF-A5700457820C}" type="pres">
      <dgm:prSet presAssocID="{9550EC41-EDF1-48F0-A6CD-EBBF89E3BB0C}" presName="rootText" presStyleLbl="node3" presStyleIdx="0" presStyleCnt="5">
        <dgm:presLayoutVars>
          <dgm:chPref val="3"/>
        </dgm:presLayoutVars>
      </dgm:prSet>
      <dgm:spPr/>
      <dgm:t>
        <a:bodyPr/>
        <a:lstStyle/>
        <a:p>
          <a:endParaRPr lang="en-GB"/>
        </a:p>
      </dgm:t>
    </dgm:pt>
    <dgm:pt modelId="{CAE26186-92FB-4402-9D77-2899C415EB3B}" type="pres">
      <dgm:prSet presAssocID="{9550EC41-EDF1-48F0-A6CD-EBBF89E3BB0C}" presName="rootConnector" presStyleLbl="node3" presStyleIdx="0" presStyleCnt="5"/>
      <dgm:spPr/>
      <dgm:t>
        <a:bodyPr/>
        <a:lstStyle/>
        <a:p>
          <a:endParaRPr lang="en-US"/>
        </a:p>
      </dgm:t>
    </dgm:pt>
    <dgm:pt modelId="{334D1A97-708B-44D8-8871-63DF89A74C64}" type="pres">
      <dgm:prSet presAssocID="{9550EC41-EDF1-48F0-A6CD-EBBF89E3BB0C}" presName="hierChild4" presStyleCnt="0"/>
      <dgm:spPr/>
    </dgm:pt>
    <dgm:pt modelId="{5EF9891E-91A7-4EF3-975E-CE08292C11BD}" type="pres">
      <dgm:prSet presAssocID="{2CE14F7B-C031-4B81-972B-E7DF769D1051}" presName="Name37" presStyleLbl="parChTrans1D4" presStyleIdx="0" presStyleCnt="4"/>
      <dgm:spPr/>
      <dgm:t>
        <a:bodyPr/>
        <a:lstStyle/>
        <a:p>
          <a:endParaRPr lang="en-US"/>
        </a:p>
      </dgm:t>
    </dgm:pt>
    <dgm:pt modelId="{5E339148-8923-4E2B-B0E3-D1D8B7F8E44F}" type="pres">
      <dgm:prSet presAssocID="{A6373EB6-27A9-406E-82BF-156EAABDC1A1}" presName="hierRoot2" presStyleCnt="0">
        <dgm:presLayoutVars>
          <dgm:hierBranch val="init"/>
        </dgm:presLayoutVars>
      </dgm:prSet>
      <dgm:spPr/>
    </dgm:pt>
    <dgm:pt modelId="{3F3498BB-88BA-473E-BFF8-E47A48682CB4}" type="pres">
      <dgm:prSet presAssocID="{A6373EB6-27A9-406E-82BF-156EAABDC1A1}" presName="rootComposite" presStyleCnt="0"/>
      <dgm:spPr/>
    </dgm:pt>
    <dgm:pt modelId="{1711109F-95A4-4E84-A7A9-822FA8726F52}" type="pres">
      <dgm:prSet presAssocID="{A6373EB6-27A9-406E-82BF-156EAABDC1A1}" presName="rootText" presStyleLbl="node4" presStyleIdx="0" presStyleCnt="4">
        <dgm:presLayoutVars>
          <dgm:chPref val="3"/>
        </dgm:presLayoutVars>
      </dgm:prSet>
      <dgm:spPr/>
      <dgm:t>
        <a:bodyPr/>
        <a:lstStyle/>
        <a:p>
          <a:endParaRPr lang="en-GB"/>
        </a:p>
      </dgm:t>
    </dgm:pt>
    <dgm:pt modelId="{767B2BD8-B5F1-4A15-BD47-1B6D1AF1B384}" type="pres">
      <dgm:prSet presAssocID="{A6373EB6-27A9-406E-82BF-156EAABDC1A1}" presName="rootConnector" presStyleLbl="node4" presStyleIdx="0" presStyleCnt="4"/>
      <dgm:spPr/>
      <dgm:t>
        <a:bodyPr/>
        <a:lstStyle/>
        <a:p>
          <a:endParaRPr lang="en-US"/>
        </a:p>
      </dgm:t>
    </dgm:pt>
    <dgm:pt modelId="{1189D440-D76B-4BD7-86C3-B565BD68B44A}" type="pres">
      <dgm:prSet presAssocID="{A6373EB6-27A9-406E-82BF-156EAABDC1A1}" presName="hierChild4" presStyleCnt="0"/>
      <dgm:spPr/>
    </dgm:pt>
    <dgm:pt modelId="{F1078B6B-F93F-4A31-989A-60CB345AB09C}" type="pres">
      <dgm:prSet presAssocID="{A6373EB6-27A9-406E-82BF-156EAABDC1A1}" presName="hierChild5" presStyleCnt="0"/>
      <dgm:spPr/>
    </dgm:pt>
    <dgm:pt modelId="{52936917-3F75-48AF-AB3F-F71489197CD0}" type="pres">
      <dgm:prSet presAssocID="{3620ED11-775C-405E-A75B-A999EA47CCCB}" presName="Name37" presStyleLbl="parChTrans1D4" presStyleIdx="1" presStyleCnt="4"/>
      <dgm:spPr/>
      <dgm:t>
        <a:bodyPr/>
        <a:lstStyle/>
        <a:p>
          <a:endParaRPr lang="en-US"/>
        </a:p>
      </dgm:t>
    </dgm:pt>
    <dgm:pt modelId="{6D703785-51D6-410C-A9F7-1295573EE518}" type="pres">
      <dgm:prSet presAssocID="{1CB56446-E3A0-4431-97B1-238687BAE316}" presName="hierRoot2" presStyleCnt="0">
        <dgm:presLayoutVars>
          <dgm:hierBranch val="init"/>
        </dgm:presLayoutVars>
      </dgm:prSet>
      <dgm:spPr/>
    </dgm:pt>
    <dgm:pt modelId="{9F6BCC24-0317-45FC-9F4A-07A0B029A0C6}" type="pres">
      <dgm:prSet presAssocID="{1CB56446-E3A0-4431-97B1-238687BAE316}" presName="rootComposite" presStyleCnt="0"/>
      <dgm:spPr/>
    </dgm:pt>
    <dgm:pt modelId="{6868B133-0C00-42F9-B831-BC38C7828A89}" type="pres">
      <dgm:prSet presAssocID="{1CB56446-E3A0-4431-97B1-238687BAE316}" presName="rootText" presStyleLbl="node4" presStyleIdx="1" presStyleCnt="4">
        <dgm:presLayoutVars>
          <dgm:chPref val="3"/>
        </dgm:presLayoutVars>
      </dgm:prSet>
      <dgm:spPr/>
      <dgm:t>
        <a:bodyPr/>
        <a:lstStyle/>
        <a:p>
          <a:endParaRPr lang="en-GB"/>
        </a:p>
      </dgm:t>
    </dgm:pt>
    <dgm:pt modelId="{E9A04521-8950-4D7E-A62C-131AF22A65B8}" type="pres">
      <dgm:prSet presAssocID="{1CB56446-E3A0-4431-97B1-238687BAE316}" presName="rootConnector" presStyleLbl="node4" presStyleIdx="1" presStyleCnt="4"/>
      <dgm:spPr/>
      <dgm:t>
        <a:bodyPr/>
        <a:lstStyle/>
        <a:p>
          <a:endParaRPr lang="en-US"/>
        </a:p>
      </dgm:t>
    </dgm:pt>
    <dgm:pt modelId="{77A556B7-1B87-4819-88AE-5DED1B070058}" type="pres">
      <dgm:prSet presAssocID="{1CB56446-E3A0-4431-97B1-238687BAE316}" presName="hierChild4" presStyleCnt="0"/>
      <dgm:spPr/>
    </dgm:pt>
    <dgm:pt modelId="{FED65FDB-38D1-4A5C-A575-A336C8710A2E}" type="pres">
      <dgm:prSet presAssocID="{1CB56446-E3A0-4431-97B1-238687BAE316}" presName="hierChild5" presStyleCnt="0"/>
      <dgm:spPr/>
    </dgm:pt>
    <dgm:pt modelId="{ED76D6F1-308C-44B2-824F-7C04A78B01F1}" type="pres">
      <dgm:prSet presAssocID="{9550EC41-EDF1-48F0-A6CD-EBBF89E3BB0C}" presName="hierChild5" presStyleCnt="0"/>
      <dgm:spPr/>
    </dgm:pt>
    <dgm:pt modelId="{C0FAF41F-DD66-413C-9ADA-04A0B3B3CEE5}" type="pres">
      <dgm:prSet presAssocID="{63E33DF6-F42F-4706-8A69-B212209C6139}" presName="hierChild5" presStyleCnt="0"/>
      <dgm:spPr/>
    </dgm:pt>
    <dgm:pt modelId="{2C86A72C-9CD2-426B-A65C-52D4EBF59157}" type="pres">
      <dgm:prSet presAssocID="{A2FFA02E-0596-4FB7-B65B-7D215B190F3F}" presName="Name37" presStyleLbl="parChTrans1D2" presStyleIdx="1" presStyleCnt="3"/>
      <dgm:spPr/>
      <dgm:t>
        <a:bodyPr/>
        <a:lstStyle/>
        <a:p>
          <a:endParaRPr lang="en-US"/>
        </a:p>
      </dgm:t>
    </dgm:pt>
    <dgm:pt modelId="{1E814A0F-754A-41A7-8CEF-B08BD5692580}" type="pres">
      <dgm:prSet presAssocID="{D49DCF56-4D98-45D6-8D85-FE62D42BAF8D}" presName="hierRoot2" presStyleCnt="0">
        <dgm:presLayoutVars>
          <dgm:hierBranch val="init"/>
        </dgm:presLayoutVars>
      </dgm:prSet>
      <dgm:spPr/>
    </dgm:pt>
    <dgm:pt modelId="{7EF25FC3-F1C2-443D-9502-1B9C5516D1B3}" type="pres">
      <dgm:prSet presAssocID="{D49DCF56-4D98-45D6-8D85-FE62D42BAF8D}" presName="rootComposite" presStyleCnt="0"/>
      <dgm:spPr/>
    </dgm:pt>
    <dgm:pt modelId="{8D6B0C27-1497-4A03-A3A1-069B21880CC5}" type="pres">
      <dgm:prSet presAssocID="{D49DCF56-4D98-45D6-8D85-FE62D42BAF8D}" presName="rootText" presStyleLbl="node2" presStyleIdx="1" presStyleCnt="3">
        <dgm:presLayoutVars>
          <dgm:chPref val="3"/>
        </dgm:presLayoutVars>
      </dgm:prSet>
      <dgm:spPr/>
      <dgm:t>
        <a:bodyPr/>
        <a:lstStyle/>
        <a:p>
          <a:endParaRPr lang="en-US"/>
        </a:p>
      </dgm:t>
    </dgm:pt>
    <dgm:pt modelId="{5869D4A6-6C9F-46FA-997C-5754D5CCD11F}" type="pres">
      <dgm:prSet presAssocID="{D49DCF56-4D98-45D6-8D85-FE62D42BAF8D}" presName="rootConnector" presStyleLbl="node2" presStyleIdx="1" presStyleCnt="3"/>
      <dgm:spPr/>
      <dgm:t>
        <a:bodyPr/>
        <a:lstStyle/>
        <a:p>
          <a:endParaRPr lang="en-US"/>
        </a:p>
      </dgm:t>
    </dgm:pt>
    <dgm:pt modelId="{C33AE282-FAE3-4133-99DE-8ACF8556B4D7}" type="pres">
      <dgm:prSet presAssocID="{D49DCF56-4D98-45D6-8D85-FE62D42BAF8D}" presName="hierChild4" presStyleCnt="0"/>
      <dgm:spPr/>
    </dgm:pt>
    <dgm:pt modelId="{E3ECFC3B-1298-427A-8343-27843728C5B9}" type="pres">
      <dgm:prSet presAssocID="{DFB9DA9D-7367-4A8A-9571-5B6EEA90F626}" presName="Name37" presStyleLbl="parChTrans1D3" presStyleIdx="1" presStyleCnt="5"/>
      <dgm:spPr/>
      <dgm:t>
        <a:bodyPr/>
        <a:lstStyle/>
        <a:p>
          <a:endParaRPr lang="en-US"/>
        </a:p>
      </dgm:t>
    </dgm:pt>
    <dgm:pt modelId="{9599C053-C856-437B-8A71-061264A949EA}" type="pres">
      <dgm:prSet presAssocID="{C71FE363-4FF9-46B2-99C3-6C159A55FAB2}" presName="hierRoot2" presStyleCnt="0">
        <dgm:presLayoutVars>
          <dgm:hierBranch val="init"/>
        </dgm:presLayoutVars>
      </dgm:prSet>
      <dgm:spPr/>
    </dgm:pt>
    <dgm:pt modelId="{F8ACEC60-6BBA-42DF-A372-38A9994A60B5}" type="pres">
      <dgm:prSet presAssocID="{C71FE363-4FF9-46B2-99C3-6C159A55FAB2}" presName="rootComposite" presStyleCnt="0"/>
      <dgm:spPr/>
    </dgm:pt>
    <dgm:pt modelId="{C63F7B00-F561-4D13-9F1F-0B16E88E239F}" type="pres">
      <dgm:prSet presAssocID="{C71FE363-4FF9-46B2-99C3-6C159A55FAB2}" presName="rootText" presStyleLbl="node3" presStyleIdx="1" presStyleCnt="5">
        <dgm:presLayoutVars>
          <dgm:chPref val="3"/>
        </dgm:presLayoutVars>
      </dgm:prSet>
      <dgm:spPr/>
      <dgm:t>
        <a:bodyPr/>
        <a:lstStyle/>
        <a:p>
          <a:endParaRPr lang="en-GB"/>
        </a:p>
      </dgm:t>
    </dgm:pt>
    <dgm:pt modelId="{9AE4244B-CB73-49A6-9ECC-1D40A17672E9}" type="pres">
      <dgm:prSet presAssocID="{C71FE363-4FF9-46B2-99C3-6C159A55FAB2}" presName="rootConnector" presStyleLbl="node3" presStyleIdx="1" presStyleCnt="5"/>
      <dgm:spPr/>
      <dgm:t>
        <a:bodyPr/>
        <a:lstStyle/>
        <a:p>
          <a:endParaRPr lang="en-US"/>
        </a:p>
      </dgm:t>
    </dgm:pt>
    <dgm:pt modelId="{BED355C4-7F82-4B89-B585-BB466C218791}" type="pres">
      <dgm:prSet presAssocID="{C71FE363-4FF9-46B2-99C3-6C159A55FAB2}" presName="hierChild4" presStyleCnt="0"/>
      <dgm:spPr/>
    </dgm:pt>
    <dgm:pt modelId="{590023B7-5603-40EE-808E-BB9D7AFB8569}" type="pres">
      <dgm:prSet presAssocID="{C71FE363-4FF9-46B2-99C3-6C159A55FAB2}" presName="hierChild5" presStyleCnt="0"/>
      <dgm:spPr/>
    </dgm:pt>
    <dgm:pt modelId="{1FF2AC41-353F-4F8B-8744-A644178274E8}" type="pres">
      <dgm:prSet presAssocID="{D49DCF56-4D98-45D6-8D85-FE62D42BAF8D}" presName="hierChild5" presStyleCnt="0"/>
      <dgm:spPr/>
    </dgm:pt>
    <dgm:pt modelId="{559DC355-DAC4-43DA-A0B8-2C40105E9A67}" type="pres">
      <dgm:prSet presAssocID="{F270343F-48AA-4A4F-811B-A543A7D96CF6}" presName="Name37" presStyleLbl="parChTrans1D2" presStyleIdx="2" presStyleCnt="3"/>
      <dgm:spPr/>
      <dgm:t>
        <a:bodyPr/>
        <a:lstStyle/>
        <a:p>
          <a:endParaRPr lang="en-US"/>
        </a:p>
      </dgm:t>
    </dgm:pt>
    <dgm:pt modelId="{491E9353-97E3-4CE0-B96E-24887E241B2C}" type="pres">
      <dgm:prSet presAssocID="{6279540B-621E-4308-A19A-D4399BDF5443}" presName="hierRoot2" presStyleCnt="0">
        <dgm:presLayoutVars>
          <dgm:hierBranch val="init"/>
        </dgm:presLayoutVars>
      </dgm:prSet>
      <dgm:spPr/>
    </dgm:pt>
    <dgm:pt modelId="{0540CA7C-EB29-46C1-B1AF-735B94B00036}" type="pres">
      <dgm:prSet presAssocID="{6279540B-621E-4308-A19A-D4399BDF5443}" presName="rootComposite" presStyleCnt="0"/>
      <dgm:spPr/>
    </dgm:pt>
    <dgm:pt modelId="{1172486F-EB2A-403E-9C77-4C9959EE5580}" type="pres">
      <dgm:prSet presAssocID="{6279540B-621E-4308-A19A-D4399BDF5443}" presName="rootText" presStyleLbl="node2" presStyleIdx="2" presStyleCnt="3">
        <dgm:presLayoutVars>
          <dgm:chPref val="3"/>
        </dgm:presLayoutVars>
      </dgm:prSet>
      <dgm:spPr/>
      <dgm:t>
        <a:bodyPr/>
        <a:lstStyle/>
        <a:p>
          <a:endParaRPr lang="en-GB"/>
        </a:p>
      </dgm:t>
    </dgm:pt>
    <dgm:pt modelId="{563702DF-44DC-4F21-9927-51BFFD1FAAA7}" type="pres">
      <dgm:prSet presAssocID="{6279540B-621E-4308-A19A-D4399BDF5443}" presName="rootConnector" presStyleLbl="node2" presStyleIdx="2" presStyleCnt="3"/>
      <dgm:spPr/>
      <dgm:t>
        <a:bodyPr/>
        <a:lstStyle/>
        <a:p>
          <a:endParaRPr lang="en-US"/>
        </a:p>
      </dgm:t>
    </dgm:pt>
    <dgm:pt modelId="{C4343732-35AE-41E8-A94A-3326D81DDAEE}" type="pres">
      <dgm:prSet presAssocID="{6279540B-621E-4308-A19A-D4399BDF5443}" presName="hierChild4" presStyleCnt="0"/>
      <dgm:spPr/>
    </dgm:pt>
    <dgm:pt modelId="{325DDD19-94B7-4FDC-A1FA-37CFA85DBAFD}" type="pres">
      <dgm:prSet presAssocID="{88B7416D-1A75-48E3-8457-0152D7E18816}" presName="Name37" presStyleLbl="parChTrans1D3" presStyleIdx="2" presStyleCnt="5"/>
      <dgm:spPr/>
      <dgm:t>
        <a:bodyPr/>
        <a:lstStyle/>
        <a:p>
          <a:endParaRPr lang="en-US"/>
        </a:p>
      </dgm:t>
    </dgm:pt>
    <dgm:pt modelId="{7AC211E3-DF59-45AF-88F8-1D9F2AFFFA1A}" type="pres">
      <dgm:prSet presAssocID="{17B1C100-42E2-44D3-A1BB-B6C9E8F79254}" presName="hierRoot2" presStyleCnt="0">
        <dgm:presLayoutVars>
          <dgm:hierBranch val="init"/>
        </dgm:presLayoutVars>
      </dgm:prSet>
      <dgm:spPr/>
    </dgm:pt>
    <dgm:pt modelId="{3C12E13D-6129-4841-9168-B40DE4D19A8C}" type="pres">
      <dgm:prSet presAssocID="{17B1C100-42E2-44D3-A1BB-B6C9E8F79254}" presName="rootComposite" presStyleCnt="0"/>
      <dgm:spPr/>
    </dgm:pt>
    <dgm:pt modelId="{952A0476-4657-493D-9522-D034E433B4CB}" type="pres">
      <dgm:prSet presAssocID="{17B1C100-42E2-44D3-A1BB-B6C9E8F79254}" presName="rootText" presStyleLbl="node3" presStyleIdx="2" presStyleCnt="5">
        <dgm:presLayoutVars>
          <dgm:chPref val="3"/>
        </dgm:presLayoutVars>
      </dgm:prSet>
      <dgm:spPr/>
      <dgm:t>
        <a:bodyPr/>
        <a:lstStyle/>
        <a:p>
          <a:endParaRPr lang="en-US"/>
        </a:p>
      </dgm:t>
    </dgm:pt>
    <dgm:pt modelId="{A75CA84D-E9B3-4A8A-B602-EC7CFC9AF3F4}" type="pres">
      <dgm:prSet presAssocID="{17B1C100-42E2-44D3-A1BB-B6C9E8F79254}" presName="rootConnector" presStyleLbl="node3" presStyleIdx="2" presStyleCnt="5"/>
      <dgm:spPr/>
      <dgm:t>
        <a:bodyPr/>
        <a:lstStyle/>
        <a:p>
          <a:endParaRPr lang="en-US"/>
        </a:p>
      </dgm:t>
    </dgm:pt>
    <dgm:pt modelId="{A7EE2BD7-5518-4171-BB06-8DF3ED9C694B}" type="pres">
      <dgm:prSet presAssocID="{17B1C100-42E2-44D3-A1BB-B6C9E8F79254}" presName="hierChild4" presStyleCnt="0"/>
      <dgm:spPr/>
    </dgm:pt>
    <dgm:pt modelId="{66F3C051-181B-4F93-9C69-0047CD2033E6}" type="pres">
      <dgm:prSet presAssocID="{17B1C100-42E2-44D3-A1BB-B6C9E8F79254}" presName="hierChild5" presStyleCnt="0"/>
      <dgm:spPr/>
    </dgm:pt>
    <dgm:pt modelId="{789D7495-9BE2-4E17-97AB-6C79C863B366}" type="pres">
      <dgm:prSet presAssocID="{8E14FE1E-5CE6-4929-8B62-6477A9DB57E4}" presName="Name37" presStyleLbl="parChTrans1D3" presStyleIdx="3" presStyleCnt="5"/>
      <dgm:spPr/>
      <dgm:t>
        <a:bodyPr/>
        <a:lstStyle/>
        <a:p>
          <a:endParaRPr lang="en-US"/>
        </a:p>
      </dgm:t>
    </dgm:pt>
    <dgm:pt modelId="{150DAFA8-B5AD-4722-BF1B-D93E1B64E62A}" type="pres">
      <dgm:prSet presAssocID="{FC1F4A33-871E-4DB0-A734-721E0D0C4B18}" presName="hierRoot2" presStyleCnt="0">
        <dgm:presLayoutVars>
          <dgm:hierBranch val="init"/>
        </dgm:presLayoutVars>
      </dgm:prSet>
      <dgm:spPr/>
    </dgm:pt>
    <dgm:pt modelId="{5B59149F-76F4-48F7-9541-612D87F0408E}" type="pres">
      <dgm:prSet presAssocID="{FC1F4A33-871E-4DB0-A734-721E0D0C4B18}" presName="rootComposite" presStyleCnt="0"/>
      <dgm:spPr/>
    </dgm:pt>
    <dgm:pt modelId="{624846BB-3E0E-434C-BECF-DA1900A85C96}" type="pres">
      <dgm:prSet presAssocID="{FC1F4A33-871E-4DB0-A734-721E0D0C4B18}" presName="rootText" presStyleLbl="node3" presStyleIdx="3" presStyleCnt="5">
        <dgm:presLayoutVars>
          <dgm:chPref val="3"/>
        </dgm:presLayoutVars>
      </dgm:prSet>
      <dgm:spPr/>
      <dgm:t>
        <a:bodyPr/>
        <a:lstStyle/>
        <a:p>
          <a:endParaRPr lang="en-GB"/>
        </a:p>
      </dgm:t>
    </dgm:pt>
    <dgm:pt modelId="{843F1513-F8BE-4452-8B43-6D1C5D11DBDB}" type="pres">
      <dgm:prSet presAssocID="{FC1F4A33-871E-4DB0-A734-721E0D0C4B18}" presName="rootConnector" presStyleLbl="node3" presStyleIdx="3" presStyleCnt="5"/>
      <dgm:spPr/>
      <dgm:t>
        <a:bodyPr/>
        <a:lstStyle/>
        <a:p>
          <a:endParaRPr lang="en-US"/>
        </a:p>
      </dgm:t>
    </dgm:pt>
    <dgm:pt modelId="{7F1B8E6E-E478-4A6C-8B93-27711FB46534}" type="pres">
      <dgm:prSet presAssocID="{FC1F4A33-871E-4DB0-A734-721E0D0C4B18}" presName="hierChild4" presStyleCnt="0"/>
      <dgm:spPr/>
    </dgm:pt>
    <dgm:pt modelId="{5DDC0CF4-3B93-4D0E-9ACD-C3F6BFF7CEBF}" type="pres">
      <dgm:prSet presAssocID="{FC1F4A33-871E-4DB0-A734-721E0D0C4B18}" presName="hierChild5" presStyleCnt="0"/>
      <dgm:spPr/>
    </dgm:pt>
    <dgm:pt modelId="{10159359-CD13-4A3F-9DA5-D00EEFABF2D7}" type="pres">
      <dgm:prSet presAssocID="{7D6295A6-EB78-4219-89DE-E60C6F5CD6C7}" presName="Name37" presStyleLbl="parChTrans1D3" presStyleIdx="4" presStyleCnt="5"/>
      <dgm:spPr/>
      <dgm:t>
        <a:bodyPr/>
        <a:lstStyle/>
        <a:p>
          <a:endParaRPr lang="en-US"/>
        </a:p>
      </dgm:t>
    </dgm:pt>
    <dgm:pt modelId="{AE6CFA18-C582-4FE5-BFE9-8E4E0B504558}" type="pres">
      <dgm:prSet presAssocID="{7306C1D1-A11A-4B90-AAEC-45DEE55CC03C}" presName="hierRoot2" presStyleCnt="0">
        <dgm:presLayoutVars>
          <dgm:hierBranch val="init"/>
        </dgm:presLayoutVars>
      </dgm:prSet>
      <dgm:spPr/>
    </dgm:pt>
    <dgm:pt modelId="{9E70F3CF-38A5-4757-A78A-6FE82DD363F0}" type="pres">
      <dgm:prSet presAssocID="{7306C1D1-A11A-4B90-AAEC-45DEE55CC03C}" presName="rootComposite" presStyleCnt="0"/>
      <dgm:spPr/>
    </dgm:pt>
    <dgm:pt modelId="{CDA8908A-76D7-4596-BA22-DF08507147CA}" type="pres">
      <dgm:prSet presAssocID="{7306C1D1-A11A-4B90-AAEC-45DEE55CC03C}" presName="rootText" presStyleLbl="node3" presStyleIdx="4" presStyleCnt="5">
        <dgm:presLayoutVars>
          <dgm:chPref val="3"/>
        </dgm:presLayoutVars>
      </dgm:prSet>
      <dgm:spPr/>
      <dgm:t>
        <a:bodyPr/>
        <a:lstStyle/>
        <a:p>
          <a:endParaRPr lang="en-US"/>
        </a:p>
      </dgm:t>
    </dgm:pt>
    <dgm:pt modelId="{4BA9D281-5389-4E40-B6D0-3D78499283E5}" type="pres">
      <dgm:prSet presAssocID="{7306C1D1-A11A-4B90-AAEC-45DEE55CC03C}" presName="rootConnector" presStyleLbl="node3" presStyleIdx="4" presStyleCnt="5"/>
      <dgm:spPr/>
      <dgm:t>
        <a:bodyPr/>
        <a:lstStyle/>
        <a:p>
          <a:endParaRPr lang="en-US"/>
        </a:p>
      </dgm:t>
    </dgm:pt>
    <dgm:pt modelId="{28B93283-8385-4644-8EBB-3896BD1E8415}" type="pres">
      <dgm:prSet presAssocID="{7306C1D1-A11A-4B90-AAEC-45DEE55CC03C}" presName="hierChild4" presStyleCnt="0"/>
      <dgm:spPr/>
    </dgm:pt>
    <dgm:pt modelId="{A2D614DF-57E2-4224-97FD-5D4A2445A5C6}" type="pres">
      <dgm:prSet presAssocID="{8EDD9BB9-9C64-43AF-AE0D-DE56B278735C}" presName="Name37" presStyleLbl="parChTrans1D4" presStyleIdx="2" presStyleCnt="4"/>
      <dgm:spPr/>
      <dgm:t>
        <a:bodyPr/>
        <a:lstStyle/>
        <a:p>
          <a:endParaRPr lang="en-US"/>
        </a:p>
      </dgm:t>
    </dgm:pt>
    <dgm:pt modelId="{B0A8268A-474E-4119-8A21-95DE6CC68C30}" type="pres">
      <dgm:prSet presAssocID="{2B535B19-A719-499C-B324-2A5E34397F82}" presName="hierRoot2" presStyleCnt="0">
        <dgm:presLayoutVars>
          <dgm:hierBranch val="init"/>
        </dgm:presLayoutVars>
      </dgm:prSet>
      <dgm:spPr/>
    </dgm:pt>
    <dgm:pt modelId="{147B882A-F784-4732-A2EA-C1BF9A976317}" type="pres">
      <dgm:prSet presAssocID="{2B535B19-A719-499C-B324-2A5E34397F82}" presName="rootComposite" presStyleCnt="0"/>
      <dgm:spPr/>
    </dgm:pt>
    <dgm:pt modelId="{3661E056-49BF-48B4-B5D0-DE986D1824E3}" type="pres">
      <dgm:prSet presAssocID="{2B535B19-A719-499C-B324-2A5E34397F82}" presName="rootText" presStyleLbl="node4" presStyleIdx="2" presStyleCnt="4">
        <dgm:presLayoutVars>
          <dgm:chPref val="3"/>
        </dgm:presLayoutVars>
      </dgm:prSet>
      <dgm:spPr/>
      <dgm:t>
        <a:bodyPr/>
        <a:lstStyle/>
        <a:p>
          <a:endParaRPr lang="en-GB"/>
        </a:p>
      </dgm:t>
    </dgm:pt>
    <dgm:pt modelId="{3A74B2DC-8217-431A-88B6-2DDD960A2471}" type="pres">
      <dgm:prSet presAssocID="{2B535B19-A719-499C-B324-2A5E34397F82}" presName="rootConnector" presStyleLbl="node4" presStyleIdx="2" presStyleCnt="4"/>
      <dgm:spPr/>
      <dgm:t>
        <a:bodyPr/>
        <a:lstStyle/>
        <a:p>
          <a:endParaRPr lang="en-US"/>
        </a:p>
      </dgm:t>
    </dgm:pt>
    <dgm:pt modelId="{DE84771F-576C-4109-B1E3-CDA48F092146}" type="pres">
      <dgm:prSet presAssocID="{2B535B19-A719-499C-B324-2A5E34397F82}" presName="hierChild4" presStyleCnt="0"/>
      <dgm:spPr/>
    </dgm:pt>
    <dgm:pt modelId="{204399F2-B7C0-425D-81CB-F491D70FE0E7}" type="pres">
      <dgm:prSet presAssocID="{2B535B19-A719-499C-B324-2A5E34397F82}" presName="hierChild5" presStyleCnt="0"/>
      <dgm:spPr/>
    </dgm:pt>
    <dgm:pt modelId="{B9E22FE5-1A5A-4158-840C-29F8A30F2FA1}" type="pres">
      <dgm:prSet presAssocID="{C621307A-740D-4A17-8DE3-240D9F0998E6}" presName="Name37" presStyleLbl="parChTrans1D4" presStyleIdx="3" presStyleCnt="4"/>
      <dgm:spPr/>
      <dgm:t>
        <a:bodyPr/>
        <a:lstStyle/>
        <a:p>
          <a:endParaRPr lang="en-US"/>
        </a:p>
      </dgm:t>
    </dgm:pt>
    <dgm:pt modelId="{3A3930F3-22CA-41B4-80CF-9343D891DBA2}" type="pres">
      <dgm:prSet presAssocID="{EA9A0E9E-B907-424D-BF59-F75F691CB228}" presName="hierRoot2" presStyleCnt="0">
        <dgm:presLayoutVars>
          <dgm:hierBranch val="init"/>
        </dgm:presLayoutVars>
      </dgm:prSet>
      <dgm:spPr/>
    </dgm:pt>
    <dgm:pt modelId="{2542CB47-D9A3-4C9D-9FD5-669D32C666AD}" type="pres">
      <dgm:prSet presAssocID="{EA9A0E9E-B907-424D-BF59-F75F691CB228}" presName="rootComposite" presStyleCnt="0"/>
      <dgm:spPr/>
    </dgm:pt>
    <dgm:pt modelId="{E773B8A0-141E-4839-BF5D-8356FEF3350A}" type="pres">
      <dgm:prSet presAssocID="{EA9A0E9E-B907-424D-BF59-F75F691CB228}" presName="rootText" presStyleLbl="node4" presStyleIdx="3" presStyleCnt="4">
        <dgm:presLayoutVars>
          <dgm:chPref val="3"/>
        </dgm:presLayoutVars>
      </dgm:prSet>
      <dgm:spPr/>
      <dgm:t>
        <a:bodyPr/>
        <a:lstStyle/>
        <a:p>
          <a:endParaRPr lang="en-US"/>
        </a:p>
      </dgm:t>
    </dgm:pt>
    <dgm:pt modelId="{B91BCF89-049B-447B-B214-E927B01DA7D2}" type="pres">
      <dgm:prSet presAssocID="{EA9A0E9E-B907-424D-BF59-F75F691CB228}" presName="rootConnector" presStyleLbl="node4" presStyleIdx="3" presStyleCnt="4"/>
      <dgm:spPr/>
      <dgm:t>
        <a:bodyPr/>
        <a:lstStyle/>
        <a:p>
          <a:endParaRPr lang="en-US"/>
        </a:p>
      </dgm:t>
    </dgm:pt>
    <dgm:pt modelId="{B8789813-1B4B-4172-9946-B88D457510BC}" type="pres">
      <dgm:prSet presAssocID="{EA9A0E9E-B907-424D-BF59-F75F691CB228}" presName="hierChild4" presStyleCnt="0"/>
      <dgm:spPr/>
    </dgm:pt>
    <dgm:pt modelId="{A721A3F6-2664-4CB2-A9EC-B26AE7E02241}" type="pres">
      <dgm:prSet presAssocID="{EA9A0E9E-B907-424D-BF59-F75F691CB228}" presName="hierChild5" presStyleCnt="0"/>
      <dgm:spPr/>
    </dgm:pt>
    <dgm:pt modelId="{A11F9220-2E01-4F03-83D9-CAF4A4B7F062}" type="pres">
      <dgm:prSet presAssocID="{7306C1D1-A11A-4B90-AAEC-45DEE55CC03C}" presName="hierChild5" presStyleCnt="0"/>
      <dgm:spPr/>
    </dgm:pt>
    <dgm:pt modelId="{0F531625-2B80-4709-AD55-9208C63DD601}" type="pres">
      <dgm:prSet presAssocID="{6279540B-621E-4308-A19A-D4399BDF5443}" presName="hierChild5" presStyleCnt="0"/>
      <dgm:spPr/>
    </dgm:pt>
    <dgm:pt modelId="{3D407D50-2830-40CD-A19E-49C55A8662F3}" type="pres">
      <dgm:prSet presAssocID="{BA7749C1-5CBA-48EB-84BE-FE1C52994AE3}" presName="hierChild3" presStyleCnt="0"/>
      <dgm:spPr/>
    </dgm:pt>
  </dgm:ptLst>
  <dgm:cxnLst>
    <dgm:cxn modelId="{855BC418-2310-49A1-83EC-847D8CBFB09E}" type="presOf" srcId="{6279540B-621E-4308-A19A-D4399BDF5443}" destId="{563702DF-44DC-4F21-9927-51BFFD1FAAA7}" srcOrd="1" destOrd="0" presId="urn:microsoft.com/office/officeart/2005/8/layout/orgChart1"/>
    <dgm:cxn modelId="{88719642-0209-4DE5-90EA-60266E717AC7}" type="presOf" srcId="{DFB9DA9D-7367-4A8A-9571-5B6EEA90F626}" destId="{E3ECFC3B-1298-427A-8343-27843728C5B9}" srcOrd="0" destOrd="0" presId="urn:microsoft.com/office/officeart/2005/8/layout/orgChart1"/>
    <dgm:cxn modelId="{F7269AED-D9DD-43D6-AEFA-C5865B88FCA8}" type="presOf" srcId="{D49DCF56-4D98-45D6-8D85-FE62D42BAF8D}" destId="{5869D4A6-6C9F-46FA-997C-5754D5CCD11F}" srcOrd="1" destOrd="0" presId="urn:microsoft.com/office/officeart/2005/8/layout/orgChart1"/>
    <dgm:cxn modelId="{ED05F4C1-3F08-4444-A7D1-DEAF3D79BE19}" type="presOf" srcId="{2B535B19-A719-499C-B324-2A5E34397F82}" destId="{3A74B2DC-8217-431A-88B6-2DDD960A2471}" srcOrd="1" destOrd="0" presId="urn:microsoft.com/office/officeart/2005/8/layout/orgChart1"/>
    <dgm:cxn modelId="{97F0F6E1-5C3B-4107-BE23-B9E8CDCF8754}" type="presOf" srcId="{3620ED11-775C-405E-A75B-A999EA47CCCB}" destId="{52936917-3F75-48AF-AB3F-F71489197CD0}" srcOrd="0" destOrd="0" presId="urn:microsoft.com/office/officeart/2005/8/layout/orgChart1"/>
    <dgm:cxn modelId="{526E4960-7D0F-4A60-86DA-5BD2233EB61E}" type="presOf" srcId="{17B1C100-42E2-44D3-A1BB-B6C9E8F79254}" destId="{A75CA84D-E9B3-4A8A-B602-EC7CFC9AF3F4}" srcOrd="1" destOrd="0" presId="urn:microsoft.com/office/officeart/2005/8/layout/orgChart1"/>
    <dgm:cxn modelId="{B7213E85-ED6E-4EB1-8F66-2C2436F49735}" type="presOf" srcId="{7306C1D1-A11A-4B90-AAEC-45DEE55CC03C}" destId="{4BA9D281-5389-4E40-B6D0-3D78499283E5}" srcOrd="1" destOrd="0" presId="urn:microsoft.com/office/officeart/2005/8/layout/orgChart1"/>
    <dgm:cxn modelId="{DBF02BCC-7182-4204-9D65-D1FC66C5ADDE}" srcId="{BA7749C1-5CBA-48EB-84BE-FE1C52994AE3}" destId="{6279540B-621E-4308-A19A-D4399BDF5443}" srcOrd="2" destOrd="0" parTransId="{F270343F-48AA-4A4F-811B-A543A7D96CF6}" sibTransId="{783301C7-381F-424A-8901-DDEC292EA5B6}"/>
    <dgm:cxn modelId="{C7D7CA49-DCE7-4BA2-A52B-5B5A5586AD0E}" type="presOf" srcId="{9550EC41-EDF1-48F0-A6CD-EBBF89E3BB0C}" destId="{95AECB01-B36E-401E-97AF-A5700457820C}" srcOrd="0" destOrd="0" presId="urn:microsoft.com/office/officeart/2005/8/layout/orgChart1"/>
    <dgm:cxn modelId="{805743AB-D4E1-4710-A18B-D7099EA81D4F}" type="presOf" srcId="{6279540B-621E-4308-A19A-D4399BDF5443}" destId="{1172486F-EB2A-403E-9C77-4C9959EE5580}" srcOrd="0" destOrd="0" presId="urn:microsoft.com/office/officeart/2005/8/layout/orgChart1"/>
    <dgm:cxn modelId="{89CAE672-BA1A-40EB-86F0-EABF410F2CCE}" type="presOf" srcId="{7D6295A6-EB78-4219-89DE-E60C6F5CD6C7}" destId="{10159359-CD13-4A3F-9DA5-D00EEFABF2D7}" srcOrd="0" destOrd="0" presId="urn:microsoft.com/office/officeart/2005/8/layout/orgChart1"/>
    <dgm:cxn modelId="{E2B14CB9-7843-4BD3-98F1-59FADF6FBF54}" type="presOf" srcId="{EA9A0E9E-B907-424D-BF59-F75F691CB228}" destId="{B91BCF89-049B-447B-B214-E927B01DA7D2}" srcOrd="1" destOrd="0" presId="urn:microsoft.com/office/officeart/2005/8/layout/orgChart1"/>
    <dgm:cxn modelId="{4917000D-6DC6-47CB-91CC-D336988979FB}" type="presOf" srcId="{BA7749C1-5CBA-48EB-84BE-FE1C52994AE3}" destId="{1A1268E5-AC32-4C9D-AE8D-B8E18AC5E214}" srcOrd="0" destOrd="0" presId="urn:microsoft.com/office/officeart/2005/8/layout/orgChart1"/>
    <dgm:cxn modelId="{0BC37932-7868-4435-BD34-CD7F900863AC}" type="presOf" srcId="{9550EC41-EDF1-48F0-A6CD-EBBF89E3BB0C}" destId="{CAE26186-92FB-4402-9D77-2899C415EB3B}" srcOrd="1" destOrd="0" presId="urn:microsoft.com/office/officeart/2005/8/layout/orgChart1"/>
    <dgm:cxn modelId="{CDA38518-0BB5-41C7-97E1-FF5550E5F7CF}" type="presOf" srcId="{FC1F4A33-871E-4DB0-A734-721E0D0C4B18}" destId="{624846BB-3E0E-434C-BECF-DA1900A85C96}" srcOrd="0" destOrd="0" presId="urn:microsoft.com/office/officeart/2005/8/layout/orgChart1"/>
    <dgm:cxn modelId="{0AF43615-2EFC-451F-BD5C-1EEF1D876FA0}" srcId="{63E33DF6-F42F-4706-8A69-B212209C6139}" destId="{9550EC41-EDF1-48F0-A6CD-EBBF89E3BB0C}" srcOrd="0" destOrd="0" parTransId="{60AEF594-9D67-41E0-8773-2591B9549B48}" sibTransId="{EB8D629A-3F0B-40F9-85D4-A8693C44A779}"/>
    <dgm:cxn modelId="{AED85DAC-8B38-47DE-A3B2-02382FBACF85}" type="presOf" srcId="{F270343F-48AA-4A4F-811B-A543A7D96CF6}" destId="{559DC355-DAC4-43DA-A0B8-2C40105E9A67}" srcOrd="0" destOrd="0" presId="urn:microsoft.com/office/officeart/2005/8/layout/orgChart1"/>
    <dgm:cxn modelId="{7E49BB33-8B1C-4E14-BAE8-B4FABB753371}" srcId="{7306C1D1-A11A-4B90-AAEC-45DEE55CC03C}" destId="{EA9A0E9E-B907-424D-BF59-F75F691CB228}" srcOrd="1" destOrd="0" parTransId="{C621307A-740D-4A17-8DE3-240D9F0998E6}" sibTransId="{A2C508A4-DF39-474D-84E3-99FE24473BAE}"/>
    <dgm:cxn modelId="{26B28378-8287-404F-B638-B0A53FCAD528}" type="presOf" srcId="{C71FE363-4FF9-46B2-99C3-6C159A55FAB2}" destId="{C63F7B00-F561-4D13-9F1F-0B16E88E239F}" srcOrd="0" destOrd="0" presId="urn:microsoft.com/office/officeart/2005/8/layout/orgChart1"/>
    <dgm:cxn modelId="{978C21F0-4427-4B64-824F-A6AB19E2AD03}" srcId="{6279540B-621E-4308-A19A-D4399BDF5443}" destId="{7306C1D1-A11A-4B90-AAEC-45DEE55CC03C}" srcOrd="2" destOrd="0" parTransId="{7D6295A6-EB78-4219-89DE-E60C6F5CD6C7}" sibTransId="{C8879447-5962-49A3-8712-9FE0E9334A8B}"/>
    <dgm:cxn modelId="{8AE32C64-EBAC-45C4-9293-591935FE734B}" type="presOf" srcId="{FC1F4A33-871E-4DB0-A734-721E0D0C4B18}" destId="{843F1513-F8BE-4452-8B43-6D1C5D11DBDB}" srcOrd="1" destOrd="0" presId="urn:microsoft.com/office/officeart/2005/8/layout/orgChart1"/>
    <dgm:cxn modelId="{4C5A46CE-9F2D-461C-9BDC-2065FB75A891}" type="presOf" srcId="{63E33DF6-F42F-4706-8A69-B212209C6139}" destId="{C5FF4637-7932-4799-97B4-EFE8A08D903D}" srcOrd="0" destOrd="0" presId="urn:microsoft.com/office/officeart/2005/8/layout/orgChart1"/>
    <dgm:cxn modelId="{9D1532FC-5585-496C-B69B-B67679282C16}" type="presOf" srcId="{1CB56446-E3A0-4431-97B1-238687BAE316}" destId="{E9A04521-8950-4D7E-A62C-131AF22A65B8}" srcOrd="1" destOrd="0" presId="urn:microsoft.com/office/officeart/2005/8/layout/orgChart1"/>
    <dgm:cxn modelId="{9E921D17-CE80-4A54-AB70-BB108A052246}" type="presOf" srcId="{63E33DF6-F42F-4706-8A69-B212209C6139}" destId="{A091E602-7BE0-400F-93BA-143845C54F3F}" srcOrd="1" destOrd="0" presId="urn:microsoft.com/office/officeart/2005/8/layout/orgChart1"/>
    <dgm:cxn modelId="{4C1CF735-52F2-46DE-A487-9345113BA455}" type="presOf" srcId="{60AEF594-9D67-41E0-8773-2591B9549B48}" destId="{DAA1EBB6-3021-4847-97C8-4EED51F239D6}" srcOrd="0" destOrd="0" presId="urn:microsoft.com/office/officeart/2005/8/layout/orgChart1"/>
    <dgm:cxn modelId="{1AEBB4A1-0E76-4E6E-A1CA-682CF37847DD}" srcId="{9550EC41-EDF1-48F0-A6CD-EBBF89E3BB0C}" destId="{1CB56446-E3A0-4431-97B1-238687BAE316}" srcOrd="1" destOrd="0" parTransId="{3620ED11-775C-405E-A75B-A999EA47CCCB}" sibTransId="{73AAD133-D0BE-41F0-A693-D75536361DFE}"/>
    <dgm:cxn modelId="{E4713C0A-9CE9-4DB9-856B-70076E1178D2}" srcId="{9550EC41-EDF1-48F0-A6CD-EBBF89E3BB0C}" destId="{A6373EB6-27A9-406E-82BF-156EAABDC1A1}" srcOrd="0" destOrd="0" parTransId="{2CE14F7B-C031-4B81-972B-E7DF769D1051}" sibTransId="{04F6936C-20D8-41E7-B16B-84F1E29A1334}"/>
    <dgm:cxn modelId="{CDF0214F-86BB-4372-A22D-7A4B22111622}" type="presOf" srcId="{2B535B19-A719-499C-B324-2A5E34397F82}" destId="{3661E056-49BF-48B4-B5D0-DE986D1824E3}" srcOrd="0" destOrd="0" presId="urn:microsoft.com/office/officeart/2005/8/layout/orgChart1"/>
    <dgm:cxn modelId="{20019228-82D6-4E28-8736-D639443E046F}" srcId="{7306C1D1-A11A-4B90-AAEC-45DEE55CC03C}" destId="{2B535B19-A719-499C-B324-2A5E34397F82}" srcOrd="0" destOrd="0" parTransId="{8EDD9BB9-9C64-43AF-AE0D-DE56B278735C}" sibTransId="{0434DFB4-9832-4FD4-9BC7-9C0D9DEA5B94}"/>
    <dgm:cxn modelId="{E724F0AF-2C9E-408C-9595-02368599E444}" type="presOf" srcId="{D49DCF56-4D98-45D6-8D85-FE62D42BAF8D}" destId="{8D6B0C27-1497-4A03-A3A1-069B21880CC5}" srcOrd="0" destOrd="0" presId="urn:microsoft.com/office/officeart/2005/8/layout/orgChart1"/>
    <dgm:cxn modelId="{79C17B61-102A-401E-9DE5-51F7E792C2C7}" type="presOf" srcId="{C621307A-740D-4A17-8DE3-240D9F0998E6}" destId="{B9E22FE5-1A5A-4158-840C-29F8A30F2FA1}" srcOrd="0" destOrd="0" presId="urn:microsoft.com/office/officeart/2005/8/layout/orgChart1"/>
    <dgm:cxn modelId="{07CB0937-8FBA-47B4-A611-A32D658888D6}" srcId="{6279540B-621E-4308-A19A-D4399BDF5443}" destId="{FC1F4A33-871E-4DB0-A734-721E0D0C4B18}" srcOrd="1" destOrd="0" parTransId="{8E14FE1E-5CE6-4929-8B62-6477A9DB57E4}" sibTransId="{6C0CAEE6-D625-4B71-BBFE-1F6010D9AC5F}"/>
    <dgm:cxn modelId="{263A70C7-2A0D-4209-BEE6-09F3C00C99A5}" type="presOf" srcId="{BA7749C1-5CBA-48EB-84BE-FE1C52994AE3}" destId="{D66A79AB-E573-4E65-A75D-90CA7ADD8A14}" srcOrd="1" destOrd="0" presId="urn:microsoft.com/office/officeart/2005/8/layout/orgChart1"/>
    <dgm:cxn modelId="{C224F461-A5FF-410F-BB8F-AD2D907560DF}" srcId="{B65A6026-B3F2-4C95-A41A-54103617FCFB}" destId="{BA7749C1-5CBA-48EB-84BE-FE1C52994AE3}" srcOrd="0" destOrd="0" parTransId="{44DF50F8-5B01-40F1-8E17-C8E45E9C0127}" sibTransId="{088808F0-B7C0-42C4-B27D-9AC13F73614B}"/>
    <dgm:cxn modelId="{09C67839-5852-4620-820A-91C6D43B955F}" type="presOf" srcId="{1CB56446-E3A0-4431-97B1-238687BAE316}" destId="{6868B133-0C00-42F9-B831-BC38C7828A89}" srcOrd="0" destOrd="0" presId="urn:microsoft.com/office/officeart/2005/8/layout/orgChart1"/>
    <dgm:cxn modelId="{35A2C4CE-B85C-4ED8-A2B4-6007B25CBA79}" type="presOf" srcId="{88B7416D-1A75-48E3-8457-0152D7E18816}" destId="{325DDD19-94B7-4FDC-A1FA-37CFA85DBAFD}" srcOrd="0" destOrd="0" presId="urn:microsoft.com/office/officeart/2005/8/layout/orgChart1"/>
    <dgm:cxn modelId="{CAB4DAE2-9DAD-46FE-B649-B6D2DDEE836B}" type="presOf" srcId="{C71FE363-4FF9-46B2-99C3-6C159A55FAB2}" destId="{9AE4244B-CB73-49A6-9ECC-1D40A17672E9}" srcOrd="1" destOrd="0" presId="urn:microsoft.com/office/officeart/2005/8/layout/orgChart1"/>
    <dgm:cxn modelId="{3186DEC4-F8FC-4F68-9ECB-8848D18D5BF7}" type="presOf" srcId="{17B1C100-42E2-44D3-A1BB-B6C9E8F79254}" destId="{952A0476-4657-493D-9522-D034E433B4CB}" srcOrd="0" destOrd="0" presId="urn:microsoft.com/office/officeart/2005/8/layout/orgChart1"/>
    <dgm:cxn modelId="{8C16BF91-E55D-423C-A5BF-7F137974BE87}" type="presOf" srcId="{CFB1B670-DEA9-42E9-AD8F-0D9605E100F5}" destId="{42A94471-6F82-40A5-8BAF-5C175CC9CB88}" srcOrd="0" destOrd="0" presId="urn:microsoft.com/office/officeart/2005/8/layout/orgChart1"/>
    <dgm:cxn modelId="{2FDFA35C-81C1-4C1A-BDC6-97EC998CC049}" srcId="{BA7749C1-5CBA-48EB-84BE-FE1C52994AE3}" destId="{63E33DF6-F42F-4706-8A69-B212209C6139}" srcOrd="0" destOrd="0" parTransId="{CFB1B670-DEA9-42E9-AD8F-0D9605E100F5}" sibTransId="{760616F3-1FA3-43E2-A70F-56D13608F81A}"/>
    <dgm:cxn modelId="{8686051E-2BBA-4BAF-AAAB-94C7B1E14ADF}" srcId="{BA7749C1-5CBA-48EB-84BE-FE1C52994AE3}" destId="{D49DCF56-4D98-45D6-8D85-FE62D42BAF8D}" srcOrd="1" destOrd="0" parTransId="{A2FFA02E-0596-4FB7-B65B-7D215B190F3F}" sibTransId="{31EF9075-B6DA-4A13-A9E7-99EA530C4E21}"/>
    <dgm:cxn modelId="{115876B0-1E02-4BD4-ABCF-663F90528C19}" type="presOf" srcId="{7306C1D1-A11A-4B90-AAEC-45DEE55CC03C}" destId="{CDA8908A-76D7-4596-BA22-DF08507147CA}" srcOrd="0" destOrd="0" presId="urn:microsoft.com/office/officeart/2005/8/layout/orgChart1"/>
    <dgm:cxn modelId="{0F463137-2126-4BAE-9794-44844E0AE375}" type="presOf" srcId="{8EDD9BB9-9C64-43AF-AE0D-DE56B278735C}" destId="{A2D614DF-57E2-4224-97FD-5D4A2445A5C6}" srcOrd="0" destOrd="0" presId="urn:microsoft.com/office/officeart/2005/8/layout/orgChart1"/>
    <dgm:cxn modelId="{B6B12F28-9033-4CD5-BBFA-F50E775C5599}" type="presOf" srcId="{A6373EB6-27A9-406E-82BF-156EAABDC1A1}" destId="{1711109F-95A4-4E84-A7A9-822FA8726F52}" srcOrd="0" destOrd="0" presId="urn:microsoft.com/office/officeart/2005/8/layout/orgChart1"/>
    <dgm:cxn modelId="{15980842-AFB1-4F4E-B0DF-061C5411C6B4}" type="presOf" srcId="{A2FFA02E-0596-4FB7-B65B-7D215B190F3F}" destId="{2C86A72C-9CD2-426B-A65C-52D4EBF59157}" srcOrd="0" destOrd="0" presId="urn:microsoft.com/office/officeart/2005/8/layout/orgChart1"/>
    <dgm:cxn modelId="{D6F839A0-0C02-4330-AFA7-FF3793E9D3AA}" type="presOf" srcId="{EA9A0E9E-B907-424D-BF59-F75F691CB228}" destId="{E773B8A0-141E-4839-BF5D-8356FEF3350A}" srcOrd="0" destOrd="0" presId="urn:microsoft.com/office/officeart/2005/8/layout/orgChart1"/>
    <dgm:cxn modelId="{23DB63B4-B365-44FC-A779-29B9737CF215}" type="presOf" srcId="{B65A6026-B3F2-4C95-A41A-54103617FCFB}" destId="{73D02E12-E2AE-4FD6-B02A-EEC31C364513}" srcOrd="0" destOrd="0" presId="urn:microsoft.com/office/officeart/2005/8/layout/orgChart1"/>
    <dgm:cxn modelId="{A2BED1D0-062F-4C22-82E1-08D3BDF44AAF}" type="presOf" srcId="{A6373EB6-27A9-406E-82BF-156EAABDC1A1}" destId="{767B2BD8-B5F1-4A15-BD47-1B6D1AF1B384}" srcOrd="1" destOrd="0" presId="urn:microsoft.com/office/officeart/2005/8/layout/orgChart1"/>
    <dgm:cxn modelId="{B3D910CE-E3BC-497A-9293-9E7F8737F782}" type="presOf" srcId="{2CE14F7B-C031-4B81-972B-E7DF769D1051}" destId="{5EF9891E-91A7-4EF3-975E-CE08292C11BD}" srcOrd="0" destOrd="0" presId="urn:microsoft.com/office/officeart/2005/8/layout/orgChart1"/>
    <dgm:cxn modelId="{05E2B00F-67AD-40D0-BBA5-81D1E7EC7261}" type="presOf" srcId="{8E14FE1E-5CE6-4929-8B62-6477A9DB57E4}" destId="{789D7495-9BE2-4E17-97AB-6C79C863B366}" srcOrd="0" destOrd="0" presId="urn:microsoft.com/office/officeart/2005/8/layout/orgChart1"/>
    <dgm:cxn modelId="{D224EEAB-ABAA-4359-BCA9-288A3FED0A02}" srcId="{D49DCF56-4D98-45D6-8D85-FE62D42BAF8D}" destId="{C71FE363-4FF9-46B2-99C3-6C159A55FAB2}" srcOrd="0" destOrd="0" parTransId="{DFB9DA9D-7367-4A8A-9571-5B6EEA90F626}" sibTransId="{64991640-EE53-4AEF-A117-13EDC96259B7}"/>
    <dgm:cxn modelId="{DB735D14-8CB1-4E5E-86D3-51EF5EEBD54B}" srcId="{6279540B-621E-4308-A19A-D4399BDF5443}" destId="{17B1C100-42E2-44D3-A1BB-B6C9E8F79254}" srcOrd="0" destOrd="0" parTransId="{88B7416D-1A75-48E3-8457-0152D7E18816}" sibTransId="{CE08DFD7-361E-457D-96E2-A8BEB464196A}"/>
    <dgm:cxn modelId="{42B732F0-2075-49C3-98D0-87E5F9E72223}" type="presParOf" srcId="{73D02E12-E2AE-4FD6-B02A-EEC31C364513}" destId="{7C583C95-8D8D-4940-A1D8-81032723BB5E}" srcOrd="0" destOrd="0" presId="urn:microsoft.com/office/officeart/2005/8/layout/orgChart1"/>
    <dgm:cxn modelId="{80EC5807-2456-46C4-9DC9-578975576F83}" type="presParOf" srcId="{7C583C95-8D8D-4940-A1D8-81032723BB5E}" destId="{8CCACF54-1857-4D2B-9B09-B13818731164}" srcOrd="0" destOrd="0" presId="urn:microsoft.com/office/officeart/2005/8/layout/orgChart1"/>
    <dgm:cxn modelId="{071D7573-E6CF-4B1E-ADEA-66430FB6C2EB}" type="presParOf" srcId="{8CCACF54-1857-4D2B-9B09-B13818731164}" destId="{1A1268E5-AC32-4C9D-AE8D-B8E18AC5E214}" srcOrd="0" destOrd="0" presId="urn:microsoft.com/office/officeart/2005/8/layout/orgChart1"/>
    <dgm:cxn modelId="{62420DA9-80E3-4CFA-A49D-5DDCAB2C1A3D}" type="presParOf" srcId="{8CCACF54-1857-4D2B-9B09-B13818731164}" destId="{D66A79AB-E573-4E65-A75D-90CA7ADD8A14}" srcOrd="1" destOrd="0" presId="urn:microsoft.com/office/officeart/2005/8/layout/orgChart1"/>
    <dgm:cxn modelId="{066F173C-33C3-40B6-AA35-7749B8F05B71}" type="presParOf" srcId="{7C583C95-8D8D-4940-A1D8-81032723BB5E}" destId="{BFEC567A-89EB-4456-84AF-2B0B41955A34}" srcOrd="1" destOrd="0" presId="urn:microsoft.com/office/officeart/2005/8/layout/orgChart1"/>
    <dgm:cxn modelId="{B60723F0-738C-4B3D-A6DC-8933D3080ED2}" type="presParOf" srcId="{BFEC567A-89EB-4456-84AF-2B0B41955A34}" destId="{42A94471-6F82-40A5-8BAF-5C175CC9CB88}" srcOrd="0" destOrd="0" presId="urn:microsoft.com/office/officeart/2005/8/layout/orgChart1"/>
    <dgm:cxn modelId="{504F3B20-C807-43D3-8100-2BCA73C7DDFB}" type="presParOf" srcId="{BFEC567A-89EB-4456-84AF-2B0B41955A34}" destId="{6CBE89EE-D54F-441A-9C77-657AACD51C90}" srcOrd="1" destOrd="0" presId="urn:microsoft.com/office/officeart/2005/8/layout/orgChart1"/>
    <dgm:cxn modelId="{A13277B8-4C7B-40B1-9110-10A5EC95F60E}" type="presParOf" srcId="{6CBE89EE-D54F-441A-9C77-657AACD51C90}" destId="{447AF401-5D7F-43B2-910E-7FFA519FB89D}" srcOrd="0" destOrd="0" presId="urn:microsoft.com/office/officeart/2005/8/layout/orgChart1"/>
    <dgm:cxn modelId="{6725E58B-DAAA-4237-9A5D-2795BADF264A}" type="presParOf" srcId="{447AF401-5D7F-43B2-910E-7FFA519FB89D}" destId="{C5FF4637-7932-4799-97B4-EFE8A08D903D}" srcOrd="0" destOrd="0" presId="urn:microsoft.com/office/officeart/2005/8/layout/orgChart1"/>
    <dgm:cxn modelId="{3EDDFB3E-7900-41FD-A94C-21C2499BE81C}" type="presParOf" srcId="{447AF401-5D7F-43B2-910E-7FFA519FB89D}" destId="{A091E602-7BE0-400F-93BA-143845C54F3F}" srcOrd="1" destOrd="0" presId="urn:microsoft.com/office/officeart/2005/8/layout/orgChart1"/>
    <dgm:cxn modelId="{14FBF048-7AF9-4CD7-A99A-262FF3A5C52E}" type="presParOf" srcId="{6CBE89EE-D54F-441A-9C77-657AACD51C90}" destId="{0FD7CDBE-1082-4BD1-B7DE-7F6959FC2752}" srcOrd="1" destOrd="0" presId="urn:microsoft.com/office/officeart/2005/8/layout/orgChart1"/>
    <dgm:cxn modelId="{DC574833-F2C0-49A1-A511-9835B2C6E64C}" type="presParOf" srcId="{0FD7CDBE-1082-4BD1-B7DE-7F6959FC2752}" destId="{DAA1EBB6-3021-4847-97C8-4EED51F239D6}" srcOrd="0" destOrd="0" presId="urn:microsoft.com/office/officeart/2005/8/layout/orgChart1"/>
    <dgm:cxn modelId="{05D8FA37-1DE3-45FC-8B27-ECA73F6323FF}" type="presParOf" srcId="{0FD7CDBE-1082-4BD1-B7DE-7F6959FC2752}" destId="{51850911-7C4B-4C91-8FAD-6C4C6048CFE2}" srcOrd="1" destOrd="0" presId="urn:microsoft.com/office/officeart/2005/8/layout/orgChart1"/>
    <dgm:cxn modelId="{06BA62EA-C8C2-4AB6-81BB-AE6251A2F2AF}" type="presParOf" srcId="{51850911-7C4B-4C91-8FAD-6C4C6048CFE2}" destId="{BBC43A1C-E07E-4786-8150-3C466917E17F}" srcOrd="0" destOrd="0" presId="urn:microsoft.com/office/officeart/2005/8/layout/orgChart1"/>
    <dgm:cxn modelId="{AA33DF55-3F51-42F3-B9F3-B6116B4207AB}" type="presParOf" srcId="{BBC43A1C-E07E-4786-8150-3C466917E17F}" destId="{95AECB01-B36E-401E-97AF-A5700457820C}" srcOrd="0" destOrd="0" presId="urn:microsoft.com/office/officeart/2005/8/layout/orgChart1"/>
    <dgm:cxn modelId="{7625E882-3FF2-459C-B918-EE4553C75176}" type="presParOf" srcId="{BBC43A1C-E07E-4786-8150-3C466917E17F}" destId="{CAE26186-92FB-4402-9D77-2899C415EB3B}" srcOrd="1" destOrd="0" presId="urn:microsoft.com/office/officeart/2005/8/layout/orgChart1"/>
    <dgm:cxn modelId="{F72D3B54-BC31-48F8-979C-E946F45B82EF}" type="presParOf" srcId="{51850911-7C4B-4C91-8FAD-6C4C6048CFE2}" destId="{334D1A97-708B-44D8-8871-63DF89A74C64}" srcOrd="1" destOrd="0" presId="urn:microsoft.com/office/officeart/2005/8/layout/orgChart1"/>
    <dgm:cxn modelId="{1E14B0E4-D6B1-4CA4-8307-9B8A5E7E013D}" type="presParOf" srcId="{334D1A97-708B-44D8-8871-63DF89A74C64}" destId="{5EF9891E-91A7-4EF3-975E-CE08292C11BD}" srcOrd="0" destOrd="0" presId="urn:microsoft.com/office/officeart/2005/8/layout/orgChart1"/>
    <dgm:cxn modelId="{1451CEBB-529A-4BB7-80E0-9A6BEE34E24A}" type="presParOf" srcId="{334D1A97-708B-44D8-8871-63DF89A74C64}" destId="{5E339148-8923-4E2B-B0E3-D1D8B7F8E44F}" srcOrd="1" destOrd="0" presId="urn:microsoft.com/office/officeart/2005/8/layout/orgChart1"/>
    <dgm:cxn modelId="{FEB76497-8432-41C8-8F50-55B7B11921C5}" type="presParOf" srcId="{5E339148-8923-4E2B-B0E3-D1D8B7F8E44F}" destId="{3F3498BB-88BA-473E-BFF8-E47A48682CB4}" srcOrd="0" destOrd="0" presId="urn:microsoft.com/office/officeart/2005/8/layout/orgChart1"/>
    <dgm:cxn modelId="{49527DC1-4997-4750-BC57-8FB6C8E14F95}" type="presParOf" srcId="{3F3498BB-88BA-473E-BFF8-E47A48682CB4}" destId="{1711109F-95A4-4E84-A7A9-822FA8726F52}" srcOrd="0" destOrd="0" presId="urn:microsoft.com/office/officeart/2005/8/layout/orgChart1"/>
    <dgm:cxn modelId="{435FA4C2-D976-44BE-93A7-CD40EB88F444}" type="presParOf" srcId="{3F3498BB-88BA-473E-BFF8-E47A48682CB4}" destId="{767B2BD8-B5F1-4A15-BD47-1B6D1AF1B384}" srcOrd="1" destOrd="0" presId="urn:microsoft.com/office/officeart/2005/8/layout/orgChart1"/>
    <dgm:cxn modelId="{98E748F7-08CB-4207-905B-4D97F83FBE9C}" type="presParOf" srcId="{5E339148-8923-4E2B-B0E3-D1D8B7F8E44F}" destId="{1189D440-D76B-4BD7-86C3-B565BD68B44A}" srcOrd="1" destOrd="0" presId="urn:microsoft.com/office/officeart/2005/8/layout/orgChart1"/>
    <dgm:cxn modelId="{1565946B-9A83-420F-8312-3C552F4839C8}" type="presParOf" srcId="{5E339148-8923-4E2B-B0E3-D1D8B7F8E44F}" destId="{F1078B6B-F93F-4A31-989A-60CB345AB09C}" srcOrd="2" destOrd="0" presId="urn:microsoft.com/office/officeart/2005/8/layout/orgChart1"/>
    <dgm:cxn modelId="{CA6B732E-F23E-4882-89AE-6BF8D5AE488A}" type="presParOf" srcId="{334D1A97-708B-44D8-8871-63DF89A74C64}" destId="{52936917-3F75-48AF-AB3F-F71489197CD0}" srcOrd="2" destOrd="0" presId="urn:microsoft.com/office/officeart/2005/8/layout/orgChart1"/>
    <dgm:cxn modelId="{0ECEF045-0F63-4065-A721-F24FD3F59391}" type="presParOf" srcId="{334D1A97-708B-44D8-8871-63DF89A74C64}" destId="{6D703785-51D6-410C-A9F7-1295573EE518}" srcOrd="3" destOrd="0" presId="urn:microsoft.com/office/officeart/2005/8/layout/orgChart1"/>
    <dgm:cxn modelId="{CC3EA97F-91CE-4D3D-A1E0-E54A4101BFB6}" type="presParOf" srcId="{6D703785-51D6-410C-A9F7-1295573EE518}" destId="{9F6BCC24-0317-45FC-9F4A-07A0B029A0C6}" srcOrd="0" destOrd="0" presId="urn:microsoft.com/office/officeart/2005/8/layout/orgChart1"/>
    <dgm:cxn modelId="{56A14FAD-AC89-4D25-B0EF-DD42F5FE7DAB}" type="presParOf" srcId="{9F6BCC24-0317-45FC-9F4A-07A0B029A0C6}" destId="{6868B133-0C00-42F9-B831-BC38C7828A89}" srcOrd="0" destOrd="0" presId="urn:microsoft.com/office/officeart/2005/8/layout/orgChart1"/>
    <dgm:cxn modelId="{AA1DF16C-D73F-4971-BE41-9D6DE318A339}" type="presParOf" srcId="{9F6BCC24-0317-45FC-9F4A-07A0B029A0C6}" destId="{E9A04521-8950-4D7E-A62C-131AF22A65B8}" srcOrd="1" destOrd="0" presId="urn:microsoft.com/office/officeart/2005/8/layout/orgChart1"/>
    <dgm:cxn modelId="{F38EAB96-A878-4BE0-BBC3-AE5BF051CA8E}" type="presParOf" srcId="{6D703785-51D6-410C-A9F7-1295573EE518}" destId="{77A556B7-1B87-4819-88AE-5DED1B070058}" srcOrd="1" destOrd="0" presId="urn:microsoft.com/office/officeart/2005/8/layout/orgChart1"/>
    <dgm:cxn modelId="{DE6DE7F1-07CA-42FF-B0DE-EF3792FDC261}" type="presParOf" srcId="{6D703785-51D6-410C-A9F7-1295573EE518}" destId="{FED65FDB-38D1-4A5C-A575-A336C8710A2E}" srcOrd="2" destOrd="0" presId="urn:microsoft.com/office/officeart/2005/8/layout/orgChart1"/>
    <dgm:cxn modelId="{E98152F8-8603-4C57-8C9B-84F345F34B3C}" type="presParOf" srcId="{51850911-7C4B-4C91-8FAD-6C4C6048CFE2}" destId="{ED76D6F1-308C-44B2-824F-7C04A78B01F1}" srcOrd="2" destOrd="0" presId="urn:microsoft.com/office/officeart/2005/8/layout/orgChart1"/>
    <dgm:cxn modelId="{4708FB55-2B30-4E80-AA18-B3D117368C9F}" type="presParOf" srcId="{6CBE89EE-D54F-441A-9C77-657AACD51C90}" destId="{C0FAF41F-DD66-413C-9ADA-04A0B3B3CEE5}" srcOrd="2" destOrd="0" presId="urn:microsoft.com/office/officeart/2005/8/layout/orgChart1"/>
    <dgm:cxn modelId="{9CE8EB57-3A57-49F1-81DF-6B7942CFE942}" type="presParOf" srcId="{BFEC567A-89EB-4456-84AF-2B0B41955A34}" destId="{2C86A72C-9CD2-426B-A65C-52D4EBF59157}" srcOrd="2" destOrd="0" presId="urn:microsoft.com/office/officeart/2005/8/layout/orgChart1"/>
    <dgm:cxn modelId="{7F2CCE41-3596-450F-8BF2-13E598C09231}" type="presParOf" srcId="{BFEC567A-89EB-4456-84AF-2B0B41955A34}" destId="{1E814A0F-754A-41A7-8CEF-B08BD5692580}" srcOrd="3" destOrd="0" presId="urn:microsoft.com/office/officeart/2005/8/layout/orgChart1"/>
    <dgm:cxn modelId="{D49F623F-0B38-4781-9B38-F1A9C94C7075}" type="presParOf" srcId="{1E814A0F-754A-41A7-8CEF-B08BD5692580}" destId="{7EF25FC3-F1C2-443D-9502-1B9C5516D1B3}" srcOrd="0" destOrd="0" presId="urn:microsoft.com/office/officeart/2005/8/layout/orgChart1"/>
    <dgm:cxn modelId="{7ABA78E6-5CD6-4D31-92B5-C517613531A0}" type="presParOf" srcId="{7EF25FC3-F1C2-443D-9502-1B9C5516D1B3}" destId="{8D6B0C27-1497-4A03-A3A1-069B21880CC5}" srcOrd="0" destOrd="0" presId="urn:microsoft.com/office/officeart/2005/8/layout/orgChart1"/>
    <dgm:cxn modelId="{F178BEE9-FD0F-4B6C-898F-FED2CAF8E67E}" type="presParOf" srcId="{7EF25FC3-F1C2-443D-9502-1B9C5516D1B3}" destId="{5869D4A6-6C9F-46FA-997C-5754D5CCD11F}" srcOrd="1" destOrd="0" presId="urn:microsoft.com/office/officeart/2005/8/layout/orgChart1"/>
    <dgm:cxn modelId="{054D2990-F5E5-4EC8-8C6D-FD7F64D0964A}" type="presParOf" srcId="{1E814A0F-754A-41A7-8CEF-B08BD5692580}" destId="{C33AE282-FAE3-4133-99DE-8ACF8556B4D7}" srcOrd="1" destOrd="0" presId="urn:microsoft.com/office/officeart/2005/8/layout/orgChart1"/>
    <dgm:cxn modelId="{A83E0971-B08B-4178-BCF4-853A41E70B0B}" type="presParOf" srcId="{C33AE282-FAE3-4133-99DE-8ACF8556B4D7}" destId="{E3ECFC3B-1298-427A-8343-27843728C5B9}" srcOrd="0" destOrd="0" presId="urn:microsoft.com/office/officeart/2005/8/layout/orgChart1"/>
    <dgm:cxn modelId="{0CB92255-495B-461F-8365-11844D79F8D7}" type="presParOf" srcId="{C33AE282-FAE3-4133-99DE-8ACF8556B4D7}" destId="{9599C053-C856-437B-8A71-061264A949EA}" srcOrd="1" destOrd="0" presId="urn:microsoft.com/office/officeart/2005/8/layout/orgChart1"/>
    <dgm:cxn modelId="{4C47E204-4AAE-48AD-AC98-E4200E8F70E2}" type="presParOf" srcId="{9599C053-C856-437B-8A71-061264A949EA}" destId="{F8ACEC60-6BBA-42DF-A372-38A9994A60B5}" srcOrd="0" destOrd="0" presId="urn:microsoft.com/office/officeart/2005/8/layout/orgChart1"/>
    <dgm:cxn modelId="{0A233AAC-02F8-43A6-BD4C-BD03F157E545}" type="presParOf" srcId="{F8ACEC60-6BBA-42DF-A372-38A9994A60B5}" destId="{C63F7B00-F561-4D13-9F1F-0B16E88E239F}" srcOrd="0" destOrd="0" presId="urn:microsoft.com/office/officeart/2005/8/layout/orgChart1"/>
    <dgm:cxn modelId="{A09AC38E-0009-450A-A11C-F4659464AF84}" type="presParOf" srcId="{F8ACEC60-6BBA-42DF-A372-38A9994A60B5}" destId="{9AE4244B-CB73-49A6-9ECC-1D40A17672E9}" srcOrd="1" destOrd="0" presId="urn:microsoft.com/office/officeart/2005/8/layout/orgChart1"/>
    <dgm:cxn modelId="{A7A25FF1-5686-4915-AB4A-4B8917C660BB}" type="presParOf" srcId="{9599C053-C856-437B-8A71-061264A949EA}" destId="{BED355C4-7F82-4B89-B585-BB466C218791}" srcOrd="1" destOrd="0" presId="urn:microsoft.com/office/officeart/2005/8/layout/orgChart1"/>
    <dgm:cxn modelId="{C6F93F25-BE79-448E-A9A9-9FCDE8B0DE88}" type="presParOf" srcId="{9599C053-C856-437B-8A71-061264A949EA}" destId="{590023B7-5603-40EE-808E-BB9D7AFB8569}" srcOrd="2" destOrd="0" presId="urn:microsoft.com/office/officeart/2005/8/layout/orgChart1"/>
    <dgm:cxn modelId="{2291B219-3CC6-4423-B8E0-C9108B401F16}" type="presParOf" srcId="{1E814A0F-754A-41A7-8CEF-B08BD5692580}" destId="{1FF2AC41-353F-4F8B-8744-A644178274E8}" srcOrd="2" destOrd="0" presId="urn:microsoft.com/office/officeart/2005/8/layout/orgChart1"/>
    <dgm:cxn modelId="{469C4F34-DBD4-4ED9-84AF-C351C6706CE5}" type="presParOf" srcId="{BFEC567A-89EB-4456-84AF-2B0B41955A34}" destId="{559DC355-DAC4-43DA-A0B8-2C40105E9A67}" srcOrd="4" destOrd="0" presId="urn:microsoft.com/office/officeart/2005/8/layout/orgChart1"/>
    <dgm:cxn modelId="{209D215A-0E71-4F34-A91D-D0986F8D0CCF}" type="presParOf" srcId="{BFEC567A-89EB-4456-84AF-2B0B41955A34}" destId="{491E9353-97E3-4CE0-B96E-24887E241B2C}" srcOrd="5" destOrd="0" presId="urn:microsoft.com/office/officeart/2005/8/layout/orgChart1"/>
    <dgm:cxn modelId="{3616CF48-D7F8-48EC-8BFF-A865587FB278}" type="presParOf" srcId="{491E9353-97E3-4CE0-B96E-24887E241B2C}" destId="{0540CA7C-EB29-46C1-B1AF-735B94B00036}" srcOrd="0" destOrd="0" presId="urn:microsoft.com/office/officeart/2005/8/layout/orgChart1"/>
    <dgm:cxn modelId="{83FA3E6B-0826-4985-95B7-17B583C29DD0}" type="presParOf" srcId="{0540CA7C-EB29-46C1-B1AF-735B94B00036}" destId="{1172486F-EB2A-403E-9C77-4C9959EE5580}" srcOrd="0" destOrd="0" presId="urn:microsoft.com/office/officeart/2005/8/layout/orgChart1"/>
    <dgm:cxn modelId="{A4272C47-17AE-42D2-A016-8300191793F5}" type="presParOf" srcId="{0540CA7C-EB29-46C1-B1AF-735B94B00036}" destId="{563702DF-44DC-4F21-9927-51BFFD1FAAA7}" srcOrd="1" destOrd="0" presId="urn:microsoft.com/office/officeart/2005/8/layout/orgChart1"/>
    <dgm:cxn modelId="{C64D4F2C-C0E7-45B0-8F7F-89F933BF96ED}" type="presParOf" srcId="{491E9353-97E3-4CE0-B96E-24887E241B2C}" destId="{C4343732-35AE-41E8-A94A-3326D81DDAEE}" srcOrd="1" destOrd="0" presId="urn:microsoft.com/office/officeart/2005/8/layout/orgChart1"/>
    <dgm:cxn modelId="{48C0B0DB-5496-4133-80B3-AD46AA13D260}" type="presParOf" srcId="{C4343732-35AE-41E8-A94A-3326D81DDAEE}" destId="{325DDD19-94B7-4FDC-A1FA-37CFA85DBAFD}" srcOrd="0" destOrd="0" presId="urn:microsoft.com/office/officeart/2005/8/layout/orgChart1"/>
    <dgm:cxn modelId="{E42F9F14-C441-4A7C-9024-6246E7D2134B}" type="presParOf" srcId="{C4343732-35AE-41E8-A94A-3326D81DDAEE}" destId="{7AC211E3-DF59-45AF-88F8-1D9F2AFFFA1A}" srcOrd="1" destOrd="0" presId="urn:microsoft.com/office/officeart/2005/8/layout/orgChart1"/>
    <dgm:cxn modelId="{AB33B0B3-E47F-4C33-A3ED-7B410766A8B4}" type="presParOf" srcId="{7AC211E3-DF59-45AF-88F8-1D9F2AFFFA1A}" destId="{3C12E13D-6129-4841-9168-B40DE4D19A8C}" srcOrd="0" destOrd="0" presId="urn:microsoft.com/office/officeart/2005/8/layout/orgChart1"/>
    <dgm:cxn modelId="{2701C4EA-331A-46C2-BA7C-37FC077B3821}" type="presParOf" srcId="{3C12E13D-6129-4841-9168-B40DE4D19A8C}" destId="{952A0476-4657-493D-9522-D034E433B4CB}" srcOrd="0" destOrd="0" presId="urn:microsoft.com/office/officeart/2005/8/layout/orgChart1"/>
    <dgm:cxn modelId="{81B2C6E2-304E-491E-8867-F6CCD4FEE452}" type="presParOf" srcId="{3C12E13D-6129-4841-9168-B40DE4D19A8C}" destId="{A75CA84D-E9B3-4A8A-B602-EC7CFC9AF3F4}" srcOrd="1" destOrd="0" presId="urn:microsoft.com/office/officeart/2005/8/layout/orgChart1"/>
    <dgm:cxn modelId="{48AB4B0B-D27B-475F-B64E-BCBE1154E08F}" type="presParOf" srcId="{7AC211E3-DF59-45AF-88F8-1D9F2AFFFA1A}" destId="{A7EE2BD7-5518-4171-BB06-8DF3ED9C694B}" srcOrd="1" destOrd="0" presId="urn:microsoft.com/office/officeart/2005/8/layout/orgChart1"/>
    <dgm:cxn modelId="{42E9A4FA-68E9-4683-AC1A-E775CE0766D9}" type="presParOf" srcId="{7AC211E3-DF59-45AF-88F8-1D9F2AFFFA1A}" destId="{66F3C051-181B-4F93-9C69-0047CD2033E6}" srcOrd="2" destOrd="0" presId="urn:microsoft.com/office/officeart/2005/8/layout/orgChart1"/>
    <dgm:cxn modelId="{903BBBA9-8CCB-46BC-B804-22DE11F81582}" type="presParOf" srcId="{C4343732-35AE-41E8-A94A-3326D81DDAEE}" destId="{789D7495-9BE2-4E17-97AB-6C79C863B366}" srcOrd="2" destOrd="0" presId="urn:microsoft.com/office/officeart/2005/8/layout/orgChart1"/>
    <dgm:cxn modelId="{F7F0B787-CAB8-4AAB-BF4D-7A01A3945FD1}" type="presParOf" srcId="{C4343732-35AE-41E8-A94A-3326D81DDAEE}" destId="{150DAFA8-B5AD-4722-BF1B-D93E1B64E62A}" srcOrd="3" destOrd="0" presId="urn:microsoft.com/office/officeart/2005/8/layout/orgChart1"/>
    <dgm:cxn modelId="{E68411EE-F949-44E6-8E9E-DCBC9D6360F0}" type="presParOf" srcId="{150DAFA8-B5AD-4722-BF1B-D93E1B64E62A}" destId="{5B59149F-76F4-48F7-9541-612D87F0408E}" srcOrd="0" destOrd="0" presId="urn:microsoft.com/office/officeart/2005/8/layout/orgChart1"/>
    <dgm:cxn modelId="{2C09D1B8-B4D2-4A49-9A52-4D19F01D2F80}" type="presParOf" srcId="{5B59149F-76F4-48F7-9541-612D87F0408E}" destId="{624846BB-3E0E-434C-BECF-DA1900A85C96}" srcOrd="0" destOrd="0" presId="urn:microsoft.com/office/officeart/2005/8/layout/orgChart1"/>
    <dgm:cxn modelId="{60AB5FC4-5815-4119-81AB-8D39D6BE590B}" type="presParOf" srcId="{5B59149F-76F4-48F7-9541-612D87F0408E}" destId="{843F1513-F8BE-4452-8B43-6D1C5D11DBDB}" srcOrd="1" destOrd="0" presId="urn:microsoft.com/office/officeart/2005/8/layout/orgChart1"/>
    <dgm:cxn modelId="{640CEC7C-F5B9-4925-8DCB-883A9514088F}" type="presParOf" srcId="{150DAFA8-B5AD-4722-BF1B-D93E1B64E62A}" destId="{7F1B8E6E-E478-4A6C-8B93-27711FB46534}" srcOrd="1" destOrd="0" presId="urn:microsoft.com/office/officeart/2005/8/layout/orgChart1"/>
    <dgm:cxn modelId="{4301C732-F50F-464C-BC76-C37E403DC4F2}" type="presParOf" srcId="{150DAFA8-B5AD-4722-BF1B-D93E1B64E62A}" destId="{5DDC0CF4-3B93-4D0E-9ACD-C3F6BFF7CEBF}" srcOrd="2" destOrd="0" presId="urn:microsoft.com/office/officeart/2005/8/layout/orgChart1"/>
    <dgm:cxn modelId="{5C91A6B6-17A2-4A80-954C-FB17C1362115}" type="presParOf" srcId="{C4343732-35AE-41E8-A94A-3326D81DDAEE}" destId="{10159359-CD13-4A3F-9DA5-D00EEFABF2D7}" srcOrd="4" destOrd="0" presId="urn:microsoft.com/office/officeart/2005/8/layout/orgChart1"/>
    <dgm:cxn modelId="{6C72C013-3031-4F4A-93AF-75353D417606}" type="presParOf" srcId="{C4343732-35AE-41E8-A94A-3326D81DDAEE}" destId="{AE6CFA18-C582-4FE5-BFE9-8E4E0B504558}" srcOrd="5" destOrd="0" presId="urn:microsoft.com/office/officeart/2005/8/layout/orgChart1"/>
    <dgm:cxn modelId="{614DB7F9-59CA-4AE7-B36E-FD177A4DACCE}" type="presParOf" srcId="{AE6CFA18-C582-4FE5-BFE9-8E4E0B504558}" destId="{9E70F3CF-38A5-4757-A78A-6FE82DD363F0}" srcOrd="0" destOrd="0" presId="urn:microsoft.com/office/officeart/2005/8/layout/orgChart1"/>
    <dgm:cxn modelId="{7FE397D6-781E-4180-9AC3-894FEBDF078D}" type="presParOf" srcId="{9E70F3CF-38A5-4757-A78A-6FE82DD363F0}" destId="{CDA8908A-76D7-4596-BA22-DF08507147CA}" srcOrd="0" destOrd="0" presId="urn:microsoft.com/office/officeart/2005/8/layout/orgChart1"/>
    <dgm:cxn modelId="{DE609AF9-1954-470E-96BF-A15719AC04E0}" type="presParOf" srcId="{9E70F3CF-38A5-4757-A78A-6FE82DD363F0}" destId="{4BA9D281-5389-4E40-B6D0-3D78499283E5}" srcOrd="1" destOrd="0" presId="urn:microsoft.com/office/officeart/2005/8/layout/orgChart1"/>
    <dgm:cxn modelId="{15623B1B-E4AB-4BAF-AFAB-3D43289F7D7A}" type="presParOf" srcId="{AE6CFA18-C582-4FE5-BFE9-8E4E0B504558}" destId="{28B93283-8385-4644-8EBB-3896BD1E8415}" srcOrd="1" destOrd="0" presId="urn:microsoft.com/office/officeart/2005/8/layout/orgChart1"/>
    <dgm:cxn modelId="{1A5C2E25-6387-4082-9F6C-7473C16F95D1}" type="presParOf" srcId="{28B93283-8385-4644-8EBB-3896BD1E8415}" destId="{A2D614DF-57E2-4224-97FD-5D4A2445A5C6}" srcOrd="0" destOrd="0" presId="urn:microsoft.com/office/officeart/2005/8/layout/orgChart1"/>
    <dgm:cxn modelId="{8AEE98AE-E5AF-453E-90C6-56D51DCDFA12}" type="presParOf" srcId="{28B93283-8385-4644-8EBB-3896BD1E8415}" destId="{B0A8268A-474E-4119-8A21-95DE6CC68C30}" srcOrd="1" destOrd="0" presId="urn:microsoft.com/office/officeart/2005/8/layout/orgChart1"/>
    <dgm:cxn modelId="{21D3ACB2-9438-42AD-800C-F4CE5C3A676B}" type="presParOf" srcId="{B0A8268A-474E-4119-8A21-95DE6CC68C30}" destId="{147B882A-F784-4732-A2EA-C1BF9A976317}" srcOrd="0" destOrd="0" presId="urn:microsoft.com/office/officeart/2005/8/layout/orgChart1"/>
    <dgm:cxn modelId="{60762642-6688-4A97-B8A3-FE57215A4F00}" type="presParOf" srcId="{147B882A-F784-4732-A2EA-C1BF9A976317}" destId="{3661E056-49BF-48B4-B5D0-DE986D1824E3}" srcOrd="0" destOrd="0" presId="urn:microsoft.com/office/officeart/2005/8/layout/orgChart1"/>
    <dgm:cxn modelId="{26763D00-1A56-44D5-859E-0D81C6770956}" type="presParOf" srcId="{147B882A-F784-4732-A2EA-C1BF9A976317}" destId="{3A74B2DC-8217-431A-88B6-2DDD960A2471}" srcOrd="1" destOrd="0" presId="urn:microsoft.com/office/officeart/2005/8/layout/orgChart1"/>
    <dgm:cxn modelId="{629E5B87-5328-4F61-901F-5160019BEDB3}" type="presParOf" srcId="{B0A8268A-474E-4119-8A21-95DE6CC68C30}" destId="{DE84771F-576C-4109-B1E3-CDA48F092146}" srcOrd="1" destOrd="0" presId="urn:microsoft.com/office/officeart/2005/8/layout/orgChart1"/>
    <dgm:cxn modelId="{C3F1C5BB-0766-4885-B5E1-D9D6CD7E066A}" type="presParOf" srcId="{B0A8268A-474E-4119-8A21-95DE6CC68C30}" destId="{204399F2-B7C0-425D-81CB-F491D70FE0E7}" srcOrd="2" destOrd="0" presId="urn:microsoft.com/office/officeart/2005/8/layout/orgChart1"/>
    <dgm:cxn modelId="{FAFB7DC1-8496-4874-8C49-7662E2796B2E}" type="presParOf" srcId="{28B93283-8385-4644-8EBB-3896BD1E8415}" destId="{B9E22FE5-1A5A-4158-840C-29F8A30F2FA1}" srcOrd="2" destOrd="0" presId="urn:microsoft.com/office/officeart/2005/8/layout/orgChart1"/>
    <dgm:cxn modelId="{0F3F4504-2B55-46DA-8C23-5901D7AA2442}" type="presParOf" srcId="{28B93283-8385-4644-8EBB-3896BD1E8415}" destId="{3A3930F3-22CA-41B4-80CF-9343D891DBA2}" srcOrd="3" destOrd="0" presId="urn:microsoft.com/office/officeart/2005/8/layout/orgChart1"/>
    <dgm:cxn modelId="{77F168C2-0741-4ED9-9A9B-6161A75A2CBF}" type="presParOf" srcId="{3A3930F3-22CA-41B4-80CF-9343D891DBA2}" destId="{2542CB47-D9A3-4C9D-9FD5-669D32C666AD}" srcOrd="0" destOrd="0" presId="urn:microsoft.com/office/officeart/2005/8/layout/orgChart1"/>
    <dgm:cxn modelId="{11226CD0-F31F-4A61-B921-B0D4088BC980}" type="presParOf" srcId="{2542CB47-D9A3-4C9D-9FD5-669D32C666AD}" destId="{E773B8A0-141E-4839-BF5D-8356FEF3350A}" srcOrd="0" destOrd="0" presId="urn:microsoft.com/office/officeart/2005/8/layout/orgChart1"/>
    <dgm:cxn modelId="{F7E3DDE4-6070-49D5-8658-D3B8AE84C19C}" type="presParOf" srcId="{2542CB47-D9A3-4C9D-9FD5-669D32C666AD}" destId="{B91BCF89-049B-447B-B214-E927B01DA7D2}" srcOrd="1" destOrd="0" presId="urn:microsoft.com/office/officeart/2005/8/layout/orgChart1"/>
    <dgm:cxn modelId="{C07019DA-E438-4444-921E-B1EA95C5ED2F}" type="presParOf" srcId="{3A3930F3-22CA-41B4-80CF-9343D891DBA2}" destId="{B8789813-1B4B-4172-9946-B88D457510BC}" srcOrd="1" destOrd="0" presId="urn:microsoft.com/office/officeart/2005/8/layout/orgChart1"/>
    <dgm:cxn modelId="{2C2B757A-D211-490F-A2F4-C24BB0F424A4}" type="presParOf" srcId="{3A3930F3-22CA-41B4-80CF-9343D891DBA2}" destId="{A721A3F6-2664-4CB2-A9EC-B26AE7E02241}" srcOrd="2" destOrd="0" presId="urn:microsoft.com/office/officeart/2005/8/layout/orgChart1"/>
    <dgm:cxn modelId="{C57762A0-0C45-495D-B9CD-8796F1E191D6}" type="presParOf" srcId="{AE6CFA18-C582-4FE5-BFE9-8E4E0B504558}" destId="{A11F9220-2E01-4F03-83D9-CAF4A4B7F062}" srcOrd="2" destOrd="0" presId="urn:microsoft.com/office/officeart/2005/8/layout/orgChart1"/>
    <dgm:cxn modelId="{AC6C80A9-15A4-44DA-A437-978FDA25C751}" type="presParOf" srcId="{491E9353-97E3-4CE0-B96E-24887E241B2C}" destId="{0F531625-2B80-4709-AD55-9208C63DD601}" srcOrd="2" destOrd="0" presId="urn:microsoft.com/office/officeart/2005/8/layout/orgChart1"/>
    <dgm:cxn modelId="{F6A452C3-E7AD-4885-9D3F-CB545F62CB33}" type="presParOf" srcId="{7C583C95-8D8D-4940-A1D8-81032723BB5E}" destId="{3D407D50-2830-40CD-A19E-49C55A8662F3}"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5A6026-B3F2-4C95-A41A-54103617FC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BA7749C1-5CBA-48EB-84BE-FE1C52994AE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b="0" i="1" dirty="0" smtClean="0"/>
            <a:t>University of Nottingham</a:t>
          </a:r>
          <a:endParaRPr lang="en-GB" sz="800" dirty="0"/>
        </a:p>
      </dgm:t>
    </dgm:pt>
    <dgm:pt modelId="{44DF50F8-5B01-40F1-8E17-C8E45E9C0127}" type="parTrans" cxnId="{C224F461-A5FF-410F-BB8F-AD2D907560DF}">
      <dgm:prSet/>
      <dgm:spPr/>
      <dgm:t>
        <a:bodyPr/>
        <a:lstStyle/>
        <a:p>
          <a:endParaRPr lang="en-GB"/>
        </a:p>
      </dgm:t>
    </dgm:pt>
    <dgm:pt modelId="{088808F0-B7C0-42C4-B27D-9AC13F73614B}" type="sibTrans" cxnId="{C224F461-A5FF-410F-BB8F-AD2D907560DF}">
      <dgm:prSet/>
      <dgm:spPr/>
      <dgm:t>
        <a:bodyPr/>
        <a:lstStyle/>
        <a:p>
          <a:endParaRPr lang="en-GB"/>
        </a:p>
      </dgm:t>
    </dgm:pt>
    <dgm:pt modelId="{D49DCF56-4D98-45D6-8D85-FE62D42BAF8D}">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i="1" dirty="0" smtClean="0"/>
            <a:t>Horizon</a:t>
          </a:r>
          <a:endParaRPr lang="en-GB" sz="800" i="1" dirty="0"/>
        </a:p>
      </dgm:t>
    </dgm:pt>
    <dgm:pt modelId="{A2FFA02E-0596-4FB7-B65B-7D215B190F3F}" type="parTrans" cxnId="{8686051E-2BBA-4BAF-AAAB-94C7B1E14ADF}">
      <dgm:prSet/>
      <dgm:spPr/>
      <dgm:t>
        <a:bodyPr/>
        <a:lstStyle/>
        <a:p>
          <a:endParaRPr lang="en-GB"/>
        </a:p>
      </dgm:t>
    </dgm:pt>
    <dgm:pt modelId="{31EF9075-B6DA-4A13-A9E7-99EA530C4E21}" type="sibTrans" cxnId="{8686051E-2BBA-4BAF-AAAB-94C7B1E14ADF}">
      <dgm:prSet/>
      <dgm:spPr/>
      <dgm:t>
        <a:bodyPr/>
        <a:lstStyle/>
        <a:p>
          <a:endParaRPr lang="en-GB"/>
        </a:p>
      </dgm:t>
    </dgm:pt>
    <dgm:pt modelId="{6279540B-621E-4308-A19A-D4399BDF544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i="1" dirty="0" smtClean="0"/>
            <a:t>Library</a:t>
          </a:r>
          <a:endParaRPr lang="en-GB" sz="800" i="1" dirty="0"/>
        </a:p>
      </dgm:t>
    </dgm:pt>
    <dgm:pt modelId="{F270343F-48AA-4A4F-811B-A543A7D96CF6}" type="parTrans" cxnId="{DBF02BCC-7182-4204-9D65-D1FC66C5ADDE}">
      <dgm:prSet/>
      <dgm:spPr/>
      <dgm:t>
        <a:bodyPr/>
        <a:lstStyle/>
        <a:p>
          <a:endParaRPr lang="en-GB"/>
        </a:p>
      </dgm:t>
    </dgm:pt>
    <dgm:pt modelId="{783301C7-381F-424A-8901-DDEC292EA5B6}" type="sibTrans" cxnId="{DBF02BCC-7182-4204-9D65-D1FC66C5ADDE}">
      <dgm:prSet/>
      <dgm:spPr/>
      <dgm:t>
        <a:bodyPr/>
        <a:lstStyle/>
        <a:p>
          <a:endParaRPr lang="en-GB"/>
        </a:p>
      </dgm:t>
    </dgm:pt>
    <dgm:pt modelId="{9550EC41-EDF1-48F0-A6CD-EBBF89E3BB0C}">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i="1" dirty="0" smtClean="0"/>
            <a:t>International Business</a:t>
          </a:r>
          <a:endParaRPr lang="en-GB" sz="800" i="1" dirty="0"/>
        </a:p>
      </dgm:t>
    </dgm:pt>
    <dgm:pt modelId="{60AEF594-9D67-41E0-8773-2591B9549B48}" type="parTrans" cxnId="{0AF43615-2EFC-451F-BD5C-1EEF1D876FA0}">
      <dgm:prSet/>
      <dgm:spPr/>
      <dgm:t>
        <a:bodyPr/>
        <a:lstStyle/>
        <a:p>
          <a:endParaRPr lang="en-GB"/>
        </a:p>
      </dgm:t>
    </dgm:pt>
    <dgm:pt modelId="{EB8D629A-3F0B-40F9-85D4-A8693C44A779}" type="sibTrans" cxnId="{0AF43615-2EFC-451F-BD5C-1EEF1D876FA0}">
      <dgm:prSet/>
      <dgm:spPr/>
      <dgm:t>
        <a:bodyPr/>
        <a:lstStyle/>
        <a:p>
          <a:endParaRPr lang="en-GB"/>
        </a:p>
      </dgm:t>
    </dgm:pt>
    <dgm:pt modelId="{FC1F4A33-871E-4DB0-A734-721E0D0C4B18}">
      <dgm:prSet phldrT="[Text]" custT="1">
        <dgm:style>
          <a:lnRef idx="1">
            <a:schemeClr val="accent1"/>
          </a:lnRef>
          <a:fillRef idx="2">
            <a:schemeClr val="accent1"/>
          </a:fillRef>
          <a:effectRef idx="1">
            <a:schemeClr val="accent1"/>
          </a:effectRef>
          <a:fontRef idx="minor">
            <a:schemeClr val="dk1"/>
          </a:fontRef>
        </dgm:style>
      </dgm:prSet>
      <dgm:spPr>
        <a:solidFill>
          <a:srgbClr val="CCECFF"/>
        </a:solidFill>
        <a:effectLst>
          <a:glow rad="139700">
            <a:schemeClr val="accent2">
              <a:satMod val="175000"/>
              <a:alpha val="40000"/>
            </a:schemeClr>
          </a:glow>
        </a:effectLst>
      </dgm:spPr>
      <dgm:t>
        <a:bodyPr/>
        <a:lstStyle/>
        <a:p>
          <a:r>
            <a:rPr lang="en-GB" sz="800" b="1" dirty="0" smtClean="0"/>
            <a:t>Air conditioning</a:t>
          </a:r>
          <a:endParaRPr lang="en-GB" sz="800" b="1" dirty="0"/>
        </a:p>
      </dgm:t>
    </dgm:pt>
    <dgm:pt modelId="{8E14FE1E-5CE6-4929-8B62-6477A9DB57E4}" type="parTrans" cxnId="{07CB0937-8FBA-47B4-A611-A32D658888D6}">
      <dgm:prSet/>
      <dgm:spPr/>
      <dgm:t>
        <a:bodyPr/>
        <a:lstStyle/>
        <a:p>
          <a:endParaRPr lang="en-GB"/>
        </a:p>
      </dgm:t>
    </dgm:pt>
    <dgm:pt modelId="{6C0CAEE6-D625-4B71-BBFE-1F6010D9AC5F}" type="sibTrans" cxnId="{07CB0937-8FBA-47B4-A611-A32D658888D6}">
      <dgm:prSet/>
      <dgm:spPr/>
      <dgm:t>
        <a:bodyPr/>
        <a:lstStyle/>
        <a:p>
          <a:endParaRPr lang="en-GB"/>
        </a:p>
      </dgm:t>
    </dgm:pt>
    <dgm:pt modelId="{7306C1D1-A11A-4B90-AAEC-45DEE55CC03C}">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dirty="0" smtClean="0"/>
            <a:t>Servers</a:t>
          </a:r>
          <a:endParaRPr lang="en-GB" sz="800" dirty="0"/>
        </a:p>
      </dgm:t>
    </dgm:pt>
    <dgm:pt modelId="{7D6295A6-EB78-4219-89DE-E60C6F5CD6C7}" type="parTrans" cxnId="{978C21F0-4427-4B64-824F-A6AB19E2AD03}">
      <dgm:prSet/>
      <dgm:spPr/>
      <dgm:t>
        <a:bodyPr/>
        <a:lstStyle/>
        <a:p>
          <a:endParaRPr lang="en-GB"/>
        </a:p>
      </dgm:t>
    </dgm:pt>
    <dgm:pt modelId="{C8879447-5962-49A3-8712-9FE0E9334A8B}" type="sibTrans" cxnId="{978C21F0-4427-4B64-824F-A6AB19E2AD03}">
      <dgm:prSet/>
      <dgm:spPr/>
      <dgm:t>
        <a:bodyPr/>
        <a:lstStyle/>
        <a:p>
          <a:endParaRPr lang="en-GB"/>
        </a:p>
      </dgm:t>
    </dgm:pt>
    <dgm:pt modelId="{2B535B19-A719-499C-B324-2A5E34397F82}">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b="1" dirty="0" smtClean="0"/>
            <a:t>Main</a:t>
          </a:r>
          <a:endParaRPr lang="en-GB" sz="800" b="1" dirty="0"/>
        </a:p>
      </dgm:t>
    </dgm:pt>
    <dgm:pt modelId="{8EDD9BB9-9C64-43AF-AE0D-DE56B278735C}" type="parTrans" cxnId="{20019228-82D6-4E28-8736-D639443E046F}">
      <dgm:prSet/>
      <dgm:spPr/>
      <dgm:t>
        <a:bodyPr/>
        <a:lstStyle/>
        <a:p>
          <a:endParaRPr lang="en-GB"/>
        </a:p>
      </dgm:t>
    </dgm:pt>
    <dgm:pt modelId="{0434DFB4-9832-4FD4-9BC7-9C0D9DEA5B94}" type="sibTrans" cxnId="{20019228-82D6-4E28-8736-D639443E046F}">
      <dgm:prSet/>
      <dgm:spPr/>
      <dgm:t>
        <a:bodyPr/>
        <a:lstStyle/>
        <a:p>
          <a:endParaRPr lang="en-GB"/>
        </a:p>
      </dgm:t>
    </dgm:pt>
    <dgm:pt modelId="{EA9A0E9E-B907-424D-BF59-F75F691CB228}">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b="1" dirty="0" smtClean="0"/>
            <a:t>Web</a:t>
          </a:r>
          <a:endParaRPr lang="en-GB" sz="800" b="1" dirty="0"/>
        </a:p>
      </dgm:t>
    </dgm:pt>
    <dgm:pt modelId="{C621307A-740D-4A17-8DE3-240D9F0998E6}" type="parTrans" cxnId="{7E49BB33-8B1C-4E14-BAE8-B4FABB753371}">
      <dgm:prSet/>
      <dgm:spPr/>
      <dgm:t>
        <a:bodyPr/>
        <a:lstStyle/>
        <a:p>
          <a:endParaRPr lang="en-GB"/>
        </a:p>
      </dgm:t>
    </dgm:pt>
    <dgm:pt modelId="{A2C508A4-DF39-474D-84E3-99FE24473BAE}" type="sibTrans" cxnId="{7E49BB33-8B1C-4E14-BAE8-B4FABB753371}">
      <dgm:prSet/>
      <dgm:spPr/>
      <dgm:t>
        <a:bodyPr/>
        <a:lstStyle/>
        <a:p>
          <a:endParaRPr lang="en-GB"/>
        </a:p>
      </dgm:t>
    </dgm:pt>
    <dgm:pt modelId="{C71FE363-4FF9-46B2-99C3-6C159A55FAB2}">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b="1" dirty="0" smtClean="0"/>
            <a:t>Computer 1</a:t>
          </a:r>
          <a:endParaRPr lang="en-GB" sz="800" b="1" dirty="0"/>
        </a:p>
      </dgm:t>
    </dgm:pt>
    <dgm:pt modelId="{DFB9DA9D-7367-4A8A-9571-5B6EEA90F626}" type="parTrans" cxnId="{D224EEAB-ABAA-4359-BCA9-288A3FED0A02}">
      <dgm:prSet/>
      <dgm:spPr/>
      <dgm:t>
        <a:bodyPr/>
        <a:lstStyle/>
        <a:p>
          <a:endParaRPr lang="en-GB"/>
        </a:p>
      </dgm:t>
    </dgm:pt>
    <dgm:pt modelId="{64991640-EE53-4AEF-A117-13EDC96259B7}" type="sibTrans" cxnId="{D224EEAB-ABAA-4359-BCA9-288A3FED0A02}">
      <dgm:prSet/>
      <dgm:spPr/>
      <dgm:t>
        <a:bodyPr/>
        <a:lstStyle/>
        <a:p>
          <a:endParaRPr lang="en-GB"/>
        </a:p>
      </dgm:t>
    </dgm:pt>
    <dgm:pt modelId="{17B1C100-42E2-44D3-A1BB-B6C9E8F79254}">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b="1" dirty="0" smtClean="0"/>
            <a:t>Computer 1</a:t>
          </a:r>
          <a:endParaRPr lang="en-GB" sz="800" b="1" dirty="0"/>
        </a:p>
      </dgm:t>
    </dgm:pt>
    <dgm:pt modelId="{88B7416D-1A75-48E3-8457-0152D7E18816}" type="parTrans" cxnId="{DB735D14-8CB1-4E5E-86D3-51EF5EEBD54B}">
      <dgm:prSet/>
      <dgm:spPr/>
      <dgm:t>
        <a:bodyPr/>
        <a:lstStyle/>
        <a:p>
          <a:endParaRPr lang="en-GB"/>
        </a:p>
      </dgm:t>
    </dgm:pt>
    <dgm:pt modelId="{CE08DFD7-361E-457D-96E2-A8BEB464196A}" type="sibTrans" cxnId="{DB735D14-8CB1-4E5E-86D3-51EF5EEBD54B}">
      <dgm:prSet/>
      <dgm:spPr/>
      <dgm:t>
        <a:bodyPr/>
        <a:lstStyle/>
        <a:p>
          <a:endParaRPr lang="en-GB"/>
        </a:p>
      </dgm:t>
    </dgm:pt>
    <dgm:pt modelId="{A6373EB6-27A9-406E-82BF-156EAABDC1A1}">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b="1" dirty="0" smtClean="0"/>
            <a:t>Computer 1</a:t>
          </a:r>
          <a:endParaRPr lang="en-GB" sz="800" b="1" dirty="0"/>
        </a:p>
      </dgm:t>
    </dgm:pt>
    <dgm:pt modelId="{2CE14F7B-C031-4B81-972B-E7DF769D1051}" type="parTrans" cxnId="{E4713C0A-9CE9-4DB9-856B-70076E1178D2}">
      <dgm:prSet/>
      <dgm:spPr/>
      <dgm:t>
        <a:bodyPr/>
        <a:lstStyle/>
        <a:p>
          <a:endParaRPr lang="en-GB"/>
        </a:p>
      </dgm:t>
    </dgm:pt>
    <dgm:pt modelId="{04F6936C-20D8-41E7-B16B-84F1E29A1334}" type="sibTrans" cxnId="{E4713C0A-9CE9-4DB9-856B-70076E1178D2}">
      <dgm:prSet/>
      <dgm:spPr/>
      <dgm:t>
        <a:bodyPr/>
        <a:lstStyle/>
        <a:p>
          <a:endParaRPr lang="en-GB"/>
        </a:p>
      </dgm:t>
    </dgm:pt>
    <dgm:pt modelId="{1CB56446-E3A0-4431-97B1-238687BAE316}">
      <dgm:prSet phldrT="[Text]" custT="1">
        <dgm:style>
          <a:lnRef idx="1">
            <a:schemeClr val="accent1"/>
          </a:lnRef>
          <a:fillRef idx="2">
            <a:schemeClr val="accent1"/>
          </a:fillRef>
          <a:effectRef idx="1">
            <a:schemeClr val="accent1"/>
          </a:effectRef>
          <a:fontRef idx="minor">
            <a:schemeClr val="dk1"/>
          </a:fontRef>
        </dgm:style>
      </dgm:prSet>
      <dgm:spPr>
        <a:solidFill>
          <a:srgbClr val="CCECFF"/>
        </a:solidFill>
      </dgm:spPr>
      <dgm:t>
        <a:bodyPr/>
        <a:lstStyle/>
        <a:p>
          <a:r>
            <a:rPr lang="en-GB" sz="800" b="1" dirty="0" smtClean="0"/>
            <a:t>Air conditioning</a:t>
          </a:r>
          <a:endParaRPr lang="en-GB" sz="800" b="1" dirty="0"/>
        </a:p>
      </dgm:t>
    </dgm:pt>
    <dgm:pt modelId="{3620ED11-775C-405E-A75B-A999EA47CCCB}" type="parTrans" cxnId="{1AEBB4A1-0E76-4E6E-A1CA-682CF37847DD}">
      <dgm:prSet/>
      <dgm:spPr/>
      <dgm:t>
        <a:bodyPr/>
        <a:lstStyle/>
        <a:p>
          <a:endParaRPr lang="en-GB"/>
        </a:p>
      </dgm:t>
    </dgm:pt>
    <dgm:pt modelId="{73AAD133-D0BE-41F0-A693-D75536361DFE}" type="sibTrans" cxnId="{1AEBB4A1-0E76-4E6E-A1CA-682CF37847DD}">
      <dgm:prSet/>
      <dgm:spPr/>
      <dgm:t>
        <a:bodyPr/>
        <a:lstStyle/>
        <a:p>
          <a:endParaRPr lang="en-GB"/>
        </a:p>
      </dgm:t>
    </dgm:pt>
    <dgm:pt modelId="{63E33DF6-F42F-4706-8A69-B212209C6139}">
      <dgm:prSet phldrT="[Text]" custT="1">
        <dgm:style>
          <a:lnRef idx="1">
            <a:schemeClr val="accent1"/>
          </a:lnRef>
          <a:fillRef idx="2">
            <a:schemeClr val="accent1"/>
          </a:fillRef>
          <a:effectRef idx="1">
            <a:schemeClr val="accent1"/>
          </a:effectRef>
          <a:fontRef idx="minor">
            <a:schemeClr val="dk1"/>
          </a:fontRef>
        </dgm:style>
      </dgm:prSet>
      <dgm:spPr>
        <a:solidFill>
          <a:srgbClr val="FFCCCC"/>
        </a:solidFill>
      </dgm:spPr>
      <dgm:t>
        <a:bodyPr/>
        <a:lstStyle/>
        <a:p>
          <a:r>
            <a:rPr lang="en-GB" sz="800" i="1" dirty="0" smtClean="0"/>
            <a:t>Business School</a:t>
          </a:r>
          <a:endParaRPr lang="en-GB" sz="800" i="1" dirty="0"/>
        </a:p>
      </dgm:t>
    </dgm:pt>
    <dgm:pt modelId="{760616F3-1FA3-43E2-A70F-56D13608F81A}" type="sibTrans" cxnId="{2FDFA35C-81C1-4C1A-BDC6-97EC998CC049}">
      <dgm:prSet/>
      <dgm:spPr/>
      <dgm:t>
        <a:bodyPr/>
        <a:lstStyle/>
        <a:p>
          <a:endParaRPr lang="en-GB"/>
        </a:p>
      </dgm:t>
    </dgm:pt>
    <dgm:pt modelId="{CFB1B670-DEA9-42E9-AD8F-0D9605E100F5}" type="parTrans" cxnId="{2FDFA35C-81C1-4C1A-BDC6-97EC998CC049}">
      <dgm:prSet/>
      <dgm:spPr/>
      <dgm:t>
        <a:bodyPr/>
        <a:lstStyle/>
        <a:p>
          <a:endParaRPr lang="en-GB"/>
        </a:p>
      </dgm:t>
    </dgm:pt>
    <dgm:pt modelId="{73D02E12-E2AE-4FD6-B02A-EEC31C364513}" type="pres">
      <dgm:prSet presAssocID="{B65A6026-B3F2-4C95-A41A-54103617FCFB}" presName="hierChild1" presStyleCnt="0">
        <dgm:presLayoutVars>
          <dgm:orgChart val="1"/>
          <dgm:chPref val="1"/>
          <dgm:dir/>
          <dgm:animOne val="branch"/>
          <dgm:animLvl val="lvl"/>
          <dgm:resizeHandles/>
        </dgm:presLayoutVars>
      </dgm:prSet>
      <dgm:spPr/>
      <dgm:t>
        <a:bodyPr/>
        <a:lstStyle/>
        <a:p>
          <a:endParaRPr lang="en-US"/>
        </a:p>
      </dgm:t>
    </dgm:pt>
    <dgm:pt modelId="{7C583C95-8D8D-4940-A1D8-81032723BB5E}" type="pres">
      <dgm:prSet presAssocID="{BA7749C1-5CBA-48EB-84BE-FE1C52994AE3}" presName="hierRoot1" presStyleCnt="0">
        <dgm:presLayoutVars>
          <dgm:hierBranch val="init"/>
        </dgm:presLayoutVars>
      </dgm:prSet>
      <dgm:spPr/>
    </dgm:pt>
    <dgm:pt modelId="{8CCACF54-1857-4D2B-9B09-B13818731164}" type="pres">
      <dgm:prSet presAssocID="{BA7749C1-5CBA-48EB-84BE-FE1C52994AE3}" presName="rootComposite1" presStyleCnt="0"/>
      <dgm:spPr/>
    </dgm:pt>
    <dgm:pt modelId="{1A1268E5-AC32-4C9D-AE8D-B8E18AC5E214}" type="pres">
      <dgm:prSet presAssocID="{BA7749C1-5CBA-48EB-84BE-FE1C52994AE3}" presName="rootText1" presStyleLbl="node0" presStyleIdx="0" presStyleCnt="1">
        <dgm:presLayoutVars>
          <dgm:chPref val="3"/>
        </dgm:presLayoutVars>
      </dgm:prSet>
      <dgm:spPr/>
      <dgm:t>
        <a:bodyPr/>
        <a:lstStyle/>
        <a:p>
          <a:endParaRPr lang="en-GB"/>
        </a:p>
      </dgm:t>
    </dgm:pt>
    <dgm:pt modelId="{D66A79AB-E573-4E65-A75D-90CA7ADD8A14}" type="pres">
      <dgm:prSet presAssocID="{BA7749C1-5CBA-48EB-84BE-FE1C52994AE3}" presName="rootConnector1" presStyleLbl="node1" presStyleIdx="0" presStyleCnt="0"/>
      <dgm:spPr/>
      <dgm:t>
        <a:bodyPr/>
        <a:lstStyle/>
        <a:p>
          <a:endParaRPr lang="en-US"/>
        </a:p>
      </dgm:t>
    </dgm:pt>
    <dgm:pt modelId="{BFEC567A-89EB-4456-84AF-2B0B41955A34}" type="pres">
      <dgm:prSet presAssocID="{BA7749C1-5CBA-48EB-84BE-FE1C52994AE3}" presName="hierChild2" presStyleCnt="0"/>
      <dgm:spPr/>
    </dgm:pt>
    <dgm:pt modelId="{42A94471-6F82-40A5-8BAF-5C175CC9CB88}" type="pres">
      <dgm:prSet presAssocID="{CFB1B670-DEA9-42E9-AD8F-0D9605E100F5}" presName="Name37" presStyleLbl="parChTrans1D2" presStyleIdx="0" presStyleCnt="3"/>
      <dgm:spPr/>
      <dgm:t>
        <a:bodyPr/>
        <a:lstStyle/>
        <a:p>
          <a:endParaRPr lang="en-US"/>
        </a:p>
      </dgm:t>
    </dgm:pt>
    <dgm:pt modelId="{6CBE89EE-D54F-441A-9C77-657AACD51C90}" type="pres">
      <dgm:prSet presAssocID="{63E33DF6-F42F-4706-8A69-B212209C6139}" presName="hierRoot2" presStyleCnt="0">
        <dgm:presLayoutVars>
          <dgm:hierBranch val="init"/>
        </dgm:presLayoutVars>
      </dgm:prSet>
      <dgm:spPr/>
    </dgm:pt>
    <dgm:pt modelId="{447AF401-5D7F-43B2-910E-7FFA519FB89D}" type="pres">
      <dgm:prSet presAssocID="{63E33DF6-F42F-4706-8A69-B212209C6139}" presName="rootComposite" presStyleCnt="0"/>
      <dgm:spPr/>
    </dgm:pt>
    <dgm:pt modelId="{C5FF4637-7932-4799-97B4-EFE8A08D903D}" type="pres">
      <dgm:prSet presAssocID="{63E33DF6-F42F-4706-8A69-B212209C6139}" presName="rootText" presStyleLbl="node2" presStyleIdx="0" presStyleCnt="3">
        <dgm:presLayoutVars>
          <dgm:chPref val="3"/>
        </dgm:presLayoutVars>
      </dgm:prSet>
      <dgm:spPr/>
      <dgm:t>
        <a:bodyPr/>
        <a:lstStyle/>
        <a:p>
          <a:endParaRPr lang="en-GB"/>
        </a:p>
      </dgm:t>
    </dgm:pt>
    <dgm:pt modelId="{A091E602-7BE0-400F-93BA-143845C54F3F}" type="pres">
      <dgm:prSet presAssocID="{63E33DF6-F42F-4706-8A69-B212209C6139}" presName="rootConnector" presStyleLbl="node2" presStyleIdx="0" presStyleCnt="3"/>
      <dgm:spPr/>
      <dgm:t>
        <a:bodyPr/>
        <a:lstStyle/>
        <a:p>
          <a:endParaRPr lang="en-US"/>
        </a:p>
      </dgm:t>
    </dgm:pt>
    <dgm:pt modelId="{0FD7CDBE-1082-4BD1-B7DE-7F6959FC2752}" type="pres">
      <dgm:prSet presAssocID="{63E33DF6-F42F-4706-8A69-B212209C6139}" presName="hierChild4" presStyleCnt="0"/>
      <dgm:spPr/>
    </dgm:pt>
    <dgm:pt modelId="{DAA1EBB6-3021-4847-97C8-4EED51F239D6}" type="pres">
      <dgm:prSet presAssocID="{60AEF594-9D67-41E0-8773-2591B9549B48}" presName="Name37" presStyleLbl="parChTrans1D3" presStyleIdx="0" presStyleCnt="5"/>
      <dgm:spPr/>
      <dgm:t>
        <a:bodyPr/>
        <a:lstStyle/>
        <a:p>
          <a:endParaRPr lang="en-US"/>
        </a:p>
      </dgm:t>
    </dgm:pt>
    <dgm:pt modelId="{51850911-7C4B-4C91-8FAD-6C4C6048CFE2}" type="pres">
      <dgm:prSet presAssocID="{9550EC41-EDF1-48F0-A6CD-EBBF89E3BB0C}" presName="hierRoot2" presStyleCnt="0">
        <dgm:presLayoutVars>
          <dgm:hierBranch val="init"/>
        </dgm:presLayoutVars>
      </dgm:prSet>
      <dgm:spPr/>
    </dgm:pt>
    <dgm:pt modelId="{BBC43A1C-E07E-4786-8150-3C466917E17F}" type="pres">
      <dgm:prSet presAssocID="{9550EC41-EDF1-48F0-A6CD-EBBF89E3BB0C}" presName="rootComposite" presStyleCnt="0"/>
      <dgm:spPr/>
    </dgm:pt>
    <dgm:pt modelId="{95AECB01-B36E-401E-97AF-A5700457820C}" type="pres">
      <dgm:prSet presAssocID="{9550EC41-EDF1-48F0-A6CD-EBBF89E3BB0C}" presName="rootText" presStyleLbl="node3" presStyleIdx="0" presStyleCnt="5">
        <dgm:presLayoutVars>
          <dgm:chPref val="3"/>
        </dgm:presLayoutVars>
      </dgm:prSet>
      <dgm:spPr/>
      <dgm:t>
        <a:bodyPr/>
        <a:lstStyle/>
        <a:p>
          <a:endParaRPr lang="en-GB"/>
        </a:p>
      </dgm:t>
    </dgm:pt>
    <dgm:pt modelId="{CAE26186-92FB-4402-9D77-2899C415EB3B}" type="pres">
      <dgm:prSet presAssocID="{9550EC41-EDF1-48F0-A6CD-EBBF89E3BB0C}" presName="rootConnector" presStyleLbl="node3" presStyleIdx="0" presStyleCnt="5"/>
      <dgm:spPr/>
      <dgm:t>
        <a:bodyPr/>
        <a:lstStyle/>
        <a:p>
          <a:endParaRPr lang="en-US"/>
        </a:p>
      </dgm:t>
    </dgm:pt>
    <dgm:pt modelId="{334D1A97-708B-44D8-8871-63DF89A74C64}" type="pres">
      <dgm:prSet presAssocID="{9550EC41-EDF1-48F0-A6CD-EBBF89E3BB0C}" presName="hierChild4" presStyleCnt="0"/>
      <dgm:spPr/>
    </dgm:pt>
    <dgm:pt modelId="{5EF9891E-91A7-4EF3-975E-CE08292C11BD}" type="pres">
      <dgm:prSet presAssocID="{2CE14F7B-C031-4B81-972B-E7DF769D1051}" presName="Name37" presStyleLbl="parChTrans1D4" presStyleIdx="0" presStyleCnt="4"/>
      <dgm:spPr/>
      <dgm:t>
        <a:bodyPr/>
        <a:lstStyle/>
        <a:p>
          <a:endParaRPr lang="en-US"/>
        </a:p>
      </dgm:t>
    </dgm:pt>
    <dgm:pt modelId="{5E339148-8923-4E2B-B0E3-D1D8B7F8E44F}" type="pres">
      <dgm:prSet presAssocID="{A6373EB6-27A9-406E-82BF-156EAABDC1A1}" presName="hierRoot2" presStyleCnt="0">
        <dgm:presLayoutVars>
          <dgm:hierBranch val="init"/>
        </dgm:presLayoutVars>
      </dgm:prSet>
      <dgm:spPr/>
    </dgm:pt>
    <dgm:pt modelId="{3F3498BB-88BA-473E-BFF8-E47A48682CB4}" type="pres">
      <dgm:prSet presAssocID="{A6373EB6-27A9-406E-82BF-156EAABDC1A1}" presName="rootComposite" presStyleCnt="0"/>
      <dgm:spPr/>
    </dgm:pt>
    <dgm:pt modelId="{1711109F-95A4-4E84-A7A9-822FA8726F52}" type="pres">
      <dgm:prSet presAssocID="{A6373EB6-27A9-406E-82BF-156EAABDC1A1}" presName="rootText" presStyleLbl="node4" presStyleIdx="0" presStyleCnt="4">
        <dgm:presLayoutVars>
          <dgm:chPref val="3"/>
        </dgm:presLayoutVars>
      </dgm:prSet>
      <dgm:spPr/>
      <dgm:t>
        <a:bodyPr/>
        <a:lstStyle/>
        <a:p>
          <a:endParaRPr lang="en-GB"/>
        </a:p>
      </dgm:t>
    </dgm:pt>
    <dgm:pt modelId="{767B2BD8-B5F1-4A15-BD47-1B6D1AF1B384}" type="pres">
      <dgm:prSet presAssocID="{A6373EB6-27A9-406E-82BF-156EAABDC1A1}" presName="rootConnector" presStyleLbl="node4" presStyleIdx="0" presStyleCnt="4"/>
      <dgm:spPr/>
      <dgm:t>
        <a:bodyPr/>
        <a:lstStyle/>
        <a:p>
          <a:endParaRPr lang="en-US"/>
        </a:p>
      </dgm:t>
    </dgm:pt>
    <dgm:pt modelId="{1189D440-D76B-4BD7-86C3-B565BD68B44A}" type="pres">
      <dgm:prSet presAssocID="{A6373EB6-27A9-406E-82BF-156EAABDC1A1}" presName="hierChild4" presStyleCnt="0"/>
      <dgm:spPr/>
    </dgm:pt>
    <dgm:pt modelId="{F1078B6B-F93F-4A31-989A-60CB345AB09C}" type="pres">
      <dgm:prSet presAssocID="{A6373EB6-27A9-406E-82BF-156EAABDC1A1}" presName="hierChild5" presStyleCnt="0"/>
      <dgm:spPr/>
    </dgm:pt>
    <dgm:pt modelId="{52936917-3F75-48AF-AB3F-F71489197CD0}" type="pres">
      <dgm:prSet presAssocID="{3620ED11-775C-405E-A75B-A999EA47CCCB}" presName="Name37" presStyleLbl="parChTrans1D4" presStyleIdx="1" presStyleCnt="4"/>
      <dgm:spPr/>
      <dgm:t>
        <a:bodyPr/>
        <a:lstStyle/>
        <a:p>
          <a:endParaRPr lang="en-US"/>
        </a:p>
      </dgm:t>
    </dgm:pt>
    <dgm:pt modelId="{6D703785-51D6-410C-A9F7-1295573EE518}" type="pres">
      <dgm:prSet presAssocID="{1CB56446-E3A0-4431-97B1-238687BAE316}" presName="hierRoot2" presStyleCnt="0">
        <dgm:presLayoutVars>
          <dgm:hierBranch val="init"/>
        </dgm:presLayoutVars>
      </dgm:prSet>
      <dgm:spPr/>
    </dgm:pt>
    <dgm:pt modelId="{9F6BCC24-0317-45FC-9F4A-07A0B029A0C6}" type="pres">
      <dgm:prSet presAssocID="{1CB56446-E3A0-4431-97B1-238687BAE316}" presName="rootComposite" presStyleCnt="0"/>
      <dgm:spPr/>
    </dgm:pt>
    <dgm:pt modelId="{6868B133-0C00-42F9-B831-BC38C7828A89}" type="pres">
      <dgm:prSet presAssocID="{1CB56446-E3A0-4431-97B1-238687BAE316}" presName="rootText" presStyleLbl="node4" presStyleIdx="1" presStyleCnt="4">
        <dgm:presLayoutVars>
          <dgm:chPref val="3"/>
        </dgm:presLayoutVars>
      </dgm:prSet>
      <dgm:spPr/>
      <dgm:t>
        <a:bodyPr/>
        <a:lstStyle/>
        <a:p>
          <a:endParaRPr lang="en-GB"/>
        </a:p>
      </dgm:t>
    </dgm:pt>
    <dgm:pt modelId="{E9A04521-8950-4D7E-A62C-131AF22A65B8}" type="pres">
      <dgm:prSet presAssocID="{1CB56446-E3A0-4431-97B1-238687BAE316}" presName="rootConnector" presStyleLbl="node4" presStyleIdx="1" presStyleCnt="4"/>
      <dgm:spPr/>
      <dgm:t>
        <a:bodyPr/>
        <a:lstStyle/>
        <a:p>
          <a:endParaRPr lang="en-US"/>
        </a:p>
      </dgm:t>
    </dgm:pt>
    <dgm:pt modelId="{77A556B7-1B87-4819-88AE-5DED1B070058}" type="pres">
      <dgm:prSet presAssocID="{1CB56446-E3A0-4431-97B1-238687BAE316}" presName="hierChild4" presStyleCnt="0"/>
      <dgm:spPr/>
    </dgm:pt>
    <dgm:pt modelId="{FED65FDB-38D1-4A5C-A575-A336C8710A2E}" type="pres">
      <dgm:prSet presAssocID="{1CB56446-E3A0-4431-97B1-238687BAE316}" presName="hierChild5" presStyleCnt="0"/>
      <dgm:spPr/>
    </dgm:pt>
    <dgm:pt modelId="{ED76D6F1-308C-44B2-824F-7C04A78B01F1}" type="pres">
      <dgm:prSet presAssocID="{9550EC41-EDF1-48F0-A6CD-EBBF89E3BB0C}" presName="hierChild5" presStyleCnt="0"/>
      <dgm:spPr/>
    </dgm:pt>
    <dgm:pt modelId="{C0FAF41F-DD66-413C-9ADA-04A0B3B3CEE5}" type="pres">
      <dgm:prSet presAssocID="{63E33DF6-F42F-4706-8A69-B212209C6139}" presName="hierChild5" presStyleCnt="0"/>
      <dgm:spPr/>
    </dgm:pt>
    <dgm:pt modelId="{2C86A72C-9CD2-426B-A65C-52D4EBF59157}" type="pres">
      <dgm:prSet presAssocID="{A2FFA02E-0596-4FB7-B65B-7D215B190F3F}" presName="Name37" presStyleLbl="parChTrans1D2" presStyleIdx="1" presStyleCnt="3"/>
      <dgm:spPr/>
      <dgm:t>
        <a:bodyPr/>
        <a:lstStyle/>
        <a:p>
          <a:endParaRPr lang="en-US"/>
        </a:p>
      </dgm:t>
    </dgm:pt>
    <dgm:pt modelId="{1E814A0F-754A-41A7-8CEF-B08BD5692580}" type="pres">
      <dgm:prSet presAssocID="{D49DCF56-4D98-45D6-8D85-FE62D42BAF8D}" presName="hierRoot2" presStyleCnt="0">
        <dgm:presLayoutVars>
          <dgm:hierBranch val="init"/>
        </dgm:presLayoutVars>
      </dgm:prSet>
      <dgm:spPr/>
    </dgm:pt>
    <dgm:pt modelId="{7EF25FC3-F1C2-443D-9502-1B9C5516D1B3}" type="pres">
      <dgm:prSet presAssocID="{D49DCF56-4D98-45D6-8D85-FE62D42BAF8D}" presName="rootComposite" presStyleCnt="0"/>
      <dgm:spPr/>
    </dgm:pt>
    <dgm:pt modelId="{8D6B0C27-1497-4A03-A3A1-069B21880CC5}" type="pres">
      <dgm:prSet presAssocID="{D49DCF56-4D98-45D6-8D85-FE62D42BAF8D}" presName="rootText" presStyleLbl="node2" presStyleIdx="1" presStyleCnt="3">
        <dgm:presLayoutVars>
          <dgm:chPref val="3"/>
        </dgm:presLayoutVars>
      </dgm:prSet>
      <dgm:spPr/>
      <dgm:t>
        <a:bodyPr/>
        <a:lstStyle/>
        <a:p>
          <a:endParaRPr lang="en-US"/>
        </a:p>
      </dgm:t>
    </dgm:pt>
    <dgm:pt modelId="{5869D4A6-6C9F-46FA-997C-5754D5CCD11F}" type="pres">
      <dgm:prSet presAssocID="{D49DCF56-4D98-45D6-8D85-FE62D42BAF8D}" presName="rootConnector" presStyleLbl="node2" presStyleIdx="1" presStyleCnt="3"/>
      <dgm:spPr/>
      <dgm:t>
        <a:bodyPr/>
        <a:lstStyle/>
        <a:p>
          <a:endParaRPr lang="en-US"/>
        </a:p>
      </dgm:t>
    </dgm:pt>
    <dgm:pt modelId="{C33AE282-FAE3-4133-99DE-8ACF8556B4D7}" type="pres">
      <dgm:prSet presAssocID="{D49DCF56-4D98-45D6-8D85-FE62D42BAF8D}" presName="hierChild4" presStyleCnt="0"/>
      <dgm:spPr/>
    </dgm:pt>
    <dgm:pt modelId="{E3ECFC3B-1298-427A-8343-27843728C5B9}" type="pres">
      <dgm:prSet presAssocID="{DFB9DA9D-7367-4A8A-9571-5B6EEA90F626}" presName="Name37" presStyleLbl="parChTrans1D3" presStyleIdx="1" presStyleCnt="5"/>
      <dgm:spPr/>
      <dgm:t>
        <a:bodyPr/>
        <a:lstStyle/>
        <a:p>
          <a:endParaRPr lang="en-US"/>
        </a:p>
      </dgm:t>
    </dgm:pt>
    <dgm:pt modelId="{9599C053-C856-437B-8A71-061264A949EA}" type="pres">
      <dgm:prSet presAssocID="{C71FE363-4FF9-46B2-99C3-6C159A55FAB2}" presName="hierRoot2" presStyleCnt="0">
        <dgm:presLayoutVars>
          <dgm:hierBranch val="init"/>
        </dgm:presLayoutVars>
      </dgm:prSet>
      <dgm:spPr/>
    </dgm:pt>
    <dgm:pt modelId="{F8ACEC60-6BBA-42DF-A372-38A9994A60B5}" type="pres">
      <dgm:prSet presAssocID="{C71FE363-4FF9-46B2-99C3-6C159A55FAB2}" presName="rootComposite" presStyleCnt="0"/>
      <dgm:spPr/>
    </dgm:pt>
    <dgm:pt modelId="{C63F7B00-F561-4D13-9F1F-0B16E88E239F}" type="pres">
      <dgm:prSet presAssocID="{C71FE363-4FF9-46B2-99C3-6C159A55FAB2}" presName="rootText" presStyleLbl="node3" presStyleIdx="1" presStyleCnt="5">
        <dgm:presLayoutVars>
          <dgm:chPref val="3"/>
        </dgm:presLayoutVars>
      </dgm:prSet>
      <dgm:spPr/>
      <dgm:t>
        <a:bodyPr/>
        <a:lstStyle/>
        <a:p>
          <a:endParaRPr lang="en-GB"/>
        </a:p>
      </dgm:t>
    </dgm:pt>
    <dgm:pt modelId="{9AE4244B-CB73-49A6-9ECC-1D40A17672E9}" type="pres">
      <dgm:prSet presAssocID="{C71FE363-4FF9-46B2-99C3-6C159A55FAB2}" presName="rootConnector" presStyleLbl="node3" presStyleIdx="1" presStyleCnt="5"/>
      <dgm:spPr/>
      <dgm:t>
        <a:bodyPr/>
        <a:lstStyle/>
        <a:p>
          <a:endParaRPr lang="en-US"/>
        </a:p>
      </dgm:t>
    </dgm:pt>
    <dgm:pt modelId="{BED355C4-7F82-4B89-B585-BB466C218791}" type="pres">
      <dgm:prSet presAssocID="{C71FE363-4FF9-46B2-99C3-6C159A55FAB2}" presName="hierChild4" presStyleCnt="0"/>
      <dgm:spPr/>
    </dgm:pt>
    <dgm:pt modelId="{590023B7-5603-40EE-808E-BB9D7AFB8569}" type="pres">
      <dgm:prSet presAssocID="{C71FE363-4FF9-46B2-99C3-6C159A55FAB2}" presName="hierChild5" presStyleCnt="0"/>
      <dgm:spPr/>
    </dgm:pt>
    <dgm:pt modelId="{1FF2AC41-353F-4F8B-8744-A644178274E8}" type="pres">
      <dgm:prSet presAssocID="{D49DCF56-4D98-45D6-8D85-FE62D42BAF8D}" presName="hierChild5" presStyleCnt="0"/>
      <dgm:spPr/>
    </dgm:pt>
    <dgm:pt modelId="{559DC355-DAC4-43DA-A0B8-2C40105E9A67}" type="pres">
      <dgm:prSet presAssocID="{F270343F-48AA-4A4F-811B-A543A7D96CF6}" presName="Name37" presStyleLbl="parChTrans1D2" presStyleIdx="2" presStyleCnt="3"/>
      <dgm:spPr/>
      <dgm:t>
        <a:bodyPr/>
        <a:lstStyle/>
        <a:p>
          <a:endParaRPr lang="en-US"/>
        </a:p>
      </dgm:t>
    </dgm:pt>
    <dgm:pt modelId="{491E9353-97E3-4CE0-B96E-24887E241B2C}" type="pres">
      <dgm:prSet presAssocID="{6279540B-621E-4308-A19A-D4399BDF5443}" presName="hierRoot2" presStyleCnt="0">
        <dgm:presLayoutVars>
          <dgm:hierBranch val="init"/>
        </dgm:presLayoutVars>
      </dgm:prSet>
      <dgm:spPr/>
    </dgm:pt>
    <dgm:pt modelId="{0540CA7C-EB29-46C1-B1AF-735B94B00036}" type="pres">
      <dgm:prSet presAssocID="{6279540B-621E-4308-A19A-D4399BDF5443}" presName="rootComposite" presStyleCnt="0"/>
      <dgm:spPr/>
    </dgm:pt>
    <dgm:pt modelId="{1172486F-EB2A-403E-9C77-4C9959EE5580}" type="pres">
      <dgm:prSet presAssocID="{6279540B-621E-4308-A19A-D4399BDF5443}" presName="rootText" presStyleLbl="node2" presStyleIdx="2" presStyleCnt="3">
        <dgm:presLayoutVars>
          <dgm:chPref val="3"/>
        </dgm:presLayoutVars>
      </dgm:prSet>
      <dgm:spPr/>
      <dgm:t>
        <a:bodyPr/>
        <a:lstStyle/>
        <a:p>
          <a:endParaRPr lang="en-GB"/>
        </a:p>
      </dgm:t>
    </dgm:pt>
    <dgm:pt modelId="{563702DF-44DC-4F21-9927-51BFFD1FAAA7}" type="pres">
      <dgm:prSet presAssocID="{6279540B-621E-4308-A19A-D4399BDF5443}" presName="rootConnector" presStyleLbl="node2" presStyleIdx="2" presStyleCnt="3"/>
      <dgm:spPr/>
      <dgm:t>
        <a:bodyPr/>
        <a:lstStyle/>
        <a:p>
          <a:endParaRPr lang="en-US"/>
        </a:p>
      </dgm:t>
    </dgm:pt>
    <dgm:pt modelId="{C4343732-35AE-41E8-A94A-3326D81DDAEE}" type="pres">
      <dgm:prSet presAssocID="{6279540B-621E-4308-A19A-D4399BDF5443}" presName="hierChild4" presStyleCnt="0"/>
      <dgm:spPr/>
    </dgm:pt>
    <dgm:pt modelId="{325DDD19-94B7-4FDC-A1FA-37CFA85DBAFD}" type="pres">
      <dgm:prSet presAssocID="{88B7416D-1A75-48E3-8457-0152D7E18816}" presName="Name37" presStyleLbl="parChTrans1D3" presStyleIdx="2" presStyleCnt="5"/>
      <dgm:spPr/>
      <dgm:t>
        <a:bodyPr/>
        <a:lstStyle/>
        <a:p>
          <a:endParaRPr lang="en-US"/>
        </a:p>
      </dgm:t>
    </dgm:pt>
    <dgm:pt modelId="{7AC211E3-DF59-45AF-88F8-1D9F2AFFFA1A}" type="pres">
      <dgm:prSet presAssocID="{17B1C100-42E2-44D3-A1BB-B6C9E8F79254}" presName="hierRoot2" presStyleCnt="0">
        <dgm:presLayoutVars>
          <dgm:hierBranch val="init"/>
        </dgm:presLayoutVars>
      </dgm:prSet>
      <dgm:spPr/>
    </dgm:pt>
    <dgm:pt modelId="{3C12E13D-6129-4841-9168-B40DE4D19A8C}" type="pres">
      <dgm:prSet presAssocID="{17B1C100-42E2-44D3-A1BB-B6C9E8F79254}" presName="rootComposite" presStyleCnt="0"/>
      <dgm:spPr/>
    </dgm:pt>
    <dgm:pt modelId="{952A0476-4657-493D-9522-D034E433B4CB}" type="pres">
      <dgm:prSet presAssocID="{17B1C100-42E2-44D3-A1BB-B6C9E8F79254}" presName="rootText" presStyleLbl="node3" presStyleIdx="2" presStyleCnt="5">
        <dgm:presLayoutVars>
          <dgm:chPref val="3"/>
        </dgm:presLayoutVars>
      </dgm:prSet>
      <dgm:spPr/>
      <dgm:t>
        <a:bodyPr/>
        <a:lstStyle/>
        <a:p>
          <a:endParaRPr lang="en-US"/>
        </a:p>
      </dgm:t>
    </dgm:pt>
    <dgm:pt modelId="{A75CA84D-E9B3-4A8A-B602-EC7CFC9AF3F4}" type="pres">
      <dgm:prSet presAssocID="{17B1C100-42E2-44D3-A1BB-B6C9E8F79254}" presName="rootConnector" presStyleLbl="node3" presStyleIdx="2" presStyleCnt="5"/>
      <dgm:spPr/>
      <dgm:t>
        <a:bodyPr/>
        <a:lstStyle/>
        <a:p>
          <a:endParaRPr lang="en-US"/>
        </a:p>
      </dgm:t>
    </dgm:pt>
    <dgm:pt modelId="{A7EE2BD7-5518-4171-BB06-8DF3ED9C694B}" type="pres">
      <dgm:prSet presAssocID="{17B1C100-42E2-44D3-A1BB-B6C9E8F79254}" presName="hierChild4" presStyleCnt="0"/>
      <dgm:spPr/>
    </dgm:pt>
    <dgm:pt modelId="{66F3C051-181B-4F93-9C69-0047CD2033E6}" type="pres">
      <dgm:prSet presAssocID="{17B1C100-42E2-44D3-A1BB-B6C9E8F79254}" presName="hierChild5" presStyleCnt="0"/>
      <dgm:spPr/>
    </dgm:pt>
    <dgm:pt modelId="{789D7495-9BE2-4E17-97AB-6C79C863B366}" type="pres">
      <dgm:prSet presAssocID="{8E14FE1E-5CE6-4929-8B62-6477A9DB57E4}" presName="Name37" presStyleLbl="parChTrans1D3" presStyleIdx="3" presStyleCnt="5"/>
      <dgm:spPr/>
      <dgm:t>
        <a:bodyPr/>
        <a:lstStyle/>
        <a:p>
          <a:endParaRPr lang="en-US"/>
        </a:p>
      </dgm:t>
    </dgm:pt>
    <dgm:pt modelId="{150DAFA8-B5AD-4722-BF1B-D93E1B64E62A}" type="pres">
      <dgm:prSet presAssocID="{FC1F4A33-871E-4DB0-A734-721E0D0C4B18}" presName="hierRoot2" presStyleCnt="0">
        <dgm:presLayoutVars>
          <dgm:hierBranch val="init"/>
        </dgm:presLayoutVars>
      </dgm:prSet>
      <dgm:spPr/>
    </dgm:pt>
    <dgm:pt modelId="{5B59149F-76F4-48F7-9541-612D87F0408E}" type="pres">
      <dgm:prSet presAssocID="{FC1F4A33-871E-4DB0-A734-721E0D0C4B18}" presName="rootComposite" presStyleCnt="0"/>
      <dgm:spPr/>
    </dgm:pt>
    <dgm:pt modelId="{624846BB-3E0E-434C-BECF-DA1900A85C96}" type="pres">
      <dgm:prSet presAssocID="{FC1F4A33-871E-4DB0-A734-721E0D0C4B18}" presName="rootText" presStyleLbl="node3" presStyleIdx="3" presStyleCnt="5">
        <dgm:presLayoutVars>
          <dgm:chPref val="3"/>
        </dgm:presLayoutVars>
      </dgm:prSet>
      <dgm:spPr/>
      <dgm:t>
        <a:bodyPr/>
        <a:lstStyle/>
        <a:p>
          <a:endParaRPr lang="en-GB"/>
        </a:p>
      </dgm:t>
    </dgm:pt>
    <dgm:pt modelId="{843F1513-F8BE-4452-8B43-6D1C5D11DBDB}" type="pres">
      <dgm:prSet presAssocID="{FC1F4A33-871E-4DB0-A734-721E0D0C4B18}" presName="rootConnector" presStyleLbl="node3" presStyleIdx="3" presStyleCnt="5"/>
      <dgm:spPr/>
      <dgm:t>
        <a:bodyPr/>
        <a:lstStyle/>
        <a:p>
          <a:endParaRPr lang="en-US"/>
        </a:p>
      </dgm:t>
    </dgm:pt>
    <dgm:pt modelId="{7F1B8E6E-E478-4A6C-8B93-27711FB46534}" type="pres">
      <dgm:prSet presAssocID="{FC1F4A33-871E-4DB0-A734-721E0D0C4B18}" presName="hierChild4" presStyleCnt="0"/>
      <dgm:spPr/>
    </dgm:pt>
    <dgm:pt modelId="{5DDC0CF4-3B93-4D0E-9ACD-C3F6BFF7CEBF}" type="pres">
      <dgm:prSet presAssocID="{FC1F4A33-871E-4DB0-A734-721E0D0C4B18}" presName="hierChild5" presStyleCnt="0"/>
      <dgm:spPr/>
    </dgm:pt>
    <dgm:pt modelId="{10159359-CD13-4A3F-9DA5-D00EEFABF2D7}" type="pres">
      <dgm:prSet presAssocID="{7D6295A6-EB78-4219-89DE-E60C6F5CD6C7}" presName="Name37" presStyleLbl="parChTrans1D3" presStyleIdx="4" presStyleCnt="5"/>
      <dgm:spPr/>
      <dgm:t>
        <a:bodyPr/>
        <a:lstStyle/>
        <a:p>
          <a:endParaRPr lang="en-US"/>
        </a:p>
      </dgm:t>
    </dgm:pt>
    <dgm:pt modelId="{AE6CFA18-C582-4FE5-BFE9-8E4E0B504558}" type="pres">
      <dgm:prSet presAssocID="{7306C1D1-A11A-4B90-AAEC-45DEE55CC03C}" presName="hierRoot2" presStyleCnt="0">
        <dgm:presLayoutVars>
          <dgm:hierBranch val="init"/>
        </dgm:presLayoutVars>
      </dgm:prSet>
      <dgm:spPr/>
    </dgm:pt>
    <dgm:pt modelId="{9E70F3CF-38A5-4757-A78A-6FE82DD363F0}" type="pres">
      <dgm:prSet presAssocID="{7306C1D1-A11A-4B90-AAEC-45DEE55CC03C}" presName="rootComposite" presStyleCnt="0"/>
      <dgm:spPr/>
    </dgm:pt>
    <dgm:pt modelId="{CDA8908A-76D7-4596-BA22-DF08507147CA}" type="pres">
      <dgm:prSet presAssocID="{7306C1D1-A11A-4B90-AAEC-45DEE55CC03C}" presName="rootText" presStyleLbl="node3" presStyleIdx="4" presStyleCnt="5">
        <dgm:presLayoutVars>
          <dgm:chPref val="3"/>
        </dgm:presLayoutVars>
      </dgm:prSet>
      <dgm:spPr/>
      <dgm:t>
        <a:bodyPr/>
        <a:lstStyle/>
        <a:p>
          <a:endParaRPr lang="en-US"/>
        </a:p>
      </dgm:t>
    </dgm:pt>
    <dgm:pt modelId="{4BA9D281-5389-4E40-B6D0-3D78499283E5}" type="pres">
      <dgm:prSet presAssocID="{7306C1D1-A11A-4B90-AAEC-45DEE55CC03C}" presName="rootConnector" presStyleLbl="node3" presStyleIdx="4" presStyleCnt="5"/>
      <dgm:spPr/>
      <dgm:t>
        <a:bodyPr/>
        <a:lstStyle/>
        <a:p>
          <a:endParaRPr lang="en-US"/>
        </a:p>
      </dgm:t>
    </dgm:pt>
    <dgm:pt modelId="{28B93283-8385-4644-8EBB-3896BD1E8415}" type="pres">
      <dgm:prSet presAssocID="{7306C1D1-A11A-4B90-AAEC-45DEE55CC03C}" presName="hierChild4" presStyleCnt="0"/>
      <dgm:spPr/>
    </dgm:pt>
    <dgm:pt modelId="{A2D614DF-57E2-4224-97FD-5D4A2445A5C6}" type="pres">
      <dgm:prSet presAssocID="{8EDD9BB9-9C64-43AF-AE0D-DE56B278735C}" presName="Name37" presStyleLbl="parChTrans1D4" presStyleIdx="2" presStyleCnt="4"/>
      <dgm:spPr/>
      <dgm:t>
        <a:bodyPr/>
        <a:lstStyle/>
        <a:p>
          <a:endParaRPr lang="en-US"/>
        </a:p>
      </dgm:t>
    </dgm:pt>
    <dgm:pt modelId="{B0A8268A-474E-4119-8A21-95DE6CC68C30}" type="pres">
      <dgm:prSet presAssocID="{2B535B19-A719-499C-B324-2A5E34397F82}" presName="hierRoot2" presStyleCnt="0">
        <dgm:presLayoutVars>
          <dgm:hierBranch val="init"/>
        </dgm:presLayoutVars>
      </dgm:prSet>
      <dgm:spPr/>
    </dgm:pt>
    <dgm:pt modelId="{147B882A-F784-4732-A2EA-C1BF9A976317}" type="pres">
      <dgm:prSet presAssocID="{2B535B19-A719-499C-B324-2A5E34397F82}" presName="rootComposite" presStyleCnt="0"/>
      <dgm:spPr/>
    </dgm:pt>
    <dgm:pt modelId="{3661E056-49BF-48B4-B5D0-DE986D1824E3}" type="pres">
      <dgm:prSet presAssocID="{2B535B19-A719-499C-B324-2A5E34397F82}" presName="rootText" presStyleLbl="node4" presStyleIdx="2" presStyleCnt="4">
        <dgm:presLayoutVars>
          <dgm:chPref val="3"/>
        </dgm:presLayoutVars>
      </dgm:prSet>
      <dgm:spPr/>
      <dgm:t>
        <a:bodyPr/>
        <a:lstStyle/>
        <a:p>
          <a:endParaRPr lang="en-GB"/>
        </a:p>
      </dgm:t>
    </dgm:pt>
    <dgm:pt modelId="{3A74B2DC-8217-431A-88B6-2DDD960A2471}" type="pres">
      <dgm:prSet presAssocID="{2B535B19-A719-499C-B324-2A5E34397F82}" presName="rootConnector" presStyleLbl="node4" presStyleIdx="2" presStyleCnt="4"/>
      <dgm:spPr/>
      <dgm:t>
        <a:bodyPr/>
        <a:lstStyle/>
        <a:p>
          <a:endParaRPr lang="en-US"/>
        </a:p>
      </dgm:t>
    </dgm:pt>
    <dgm:pt modelId="{DE84771F-576C-4109-B1E3-CDA48F092146}" type="pres">
      <dgm:prSet presAssocID="{2B535B19-A719-499C-B324-2A5E34397F82}" presName="hierChild4" presStyleCnt="0"/>
      <dgm:spPr/>
    </dgm:pt>
    <dgm:pt modelId="{204399F2-B7C0-425D-81CB-F491D70FE0E7}" type="pres">
      <dgm:prSet presAssocID="{2B535B19-A719-499C-B324-2A5E34397F82}" presName="hierChild5" presStyleCnt="0"/>
      <dgm:spPr/>
    </dgm:pt>
    <dgm:pt modelId="{B9E22FE5-1A5A-4158-840C-29F8A30F2FA1}" type="pres">
      <dgm:prSet presAssocID="{C621307A-740D-4A17-8DE3-240D9F0998E6}" presName="Name37" presStyleLbl="parChTrans1D4" presStyleIdx="3" presStyleCnt="4"/>
      <dgm:spPr/>
      <dgm:t>
        <a:bodyPr/>
        <a:lstStyle/>
        <a:p>
          <a:endParaRPr lang="en-US"/>
        </a:p>
      </dgm:t>
    </dgm:pt>
    <dgm:pt modelId="{3A3930F3-22CA-41B4-80CF-9343D891DBA2}" type="pres">
      <dgm:prSet presAssocID="{EA9A0E9E-B907-424D-BF59-F75F691CB228}" presName="hierRoot2" presStyleCnt="0">
        <dgm:presLayoutVars>
          <dgm:hierBranch val="init"/>
        </dgm:presLayoutVars>
      </dgm:prSet>
      <dgm:spPr/>
    </dgm:pt>
    <dgm:pt modelId="{2542CB47-D9A3-4C9D-9FD5-669D32C666AD}" type="pres">
      <dgm:prSet presAssocID="{EA9A0E9E-B907-424D-BF59-F75F691CB228}" presName="rootComposite" presStyleCnt="0"/>
      <dgm:spPr/>
    </dgm:pt>
    <dgm:pt modelId="{E773B8A0-141E-4839-BF5D-8356FEF3350A}" type="pres">
      <dgm:prSet presAssocID="{EA9A0E9E-B907-424D-BF59-F75F691CB228}" presName="rootText" presStyleLbl="node4" presStyleIdx="3" presStyleCnt="4">
        <dgm:presLayoutVars>
          <dgm:chPref val="3"/>
        </dgm:presLayoutVars>
      </dgm:prSet>
      <dgm:spPr/>
      <dgm:t>
        <a:bodyPr/>
        <a:lstStyle/>
        <a:p>
          <a:endParaRPr lang="en-US"/>
        </a:p>
      </dgm:t>
    </dgm:pt>
    <dgm:pt modelId="{B91BCF89-049B-447B-B214-E927B01DA7D2}" type="pres">
      <dgm:prSet presAssocID="{EA9A0E9E-B907-424D-BF59-F75F691CB228}" presName="rootConnector" presStyleLbl="node4" presStyleIdx="3" presStyleCnt="4"/>
      <dgm:spPr/>
      <dgm:t>
        <a:bodyPr/>
        <a:lstStyle/>
        <a:p>
          <a:endParaRPr lang="en-US"/>
        </a:p>
      </dgm:t>
    </dgm:pt>
    <dgm:pt modelId="{B8789813-1B4B-4172-9946-B88D457510BC}" type="pres">
      <dgm:prSet presAssocID="{EA9A0E9E-B907-424D-BF59-F75F691CB228}" presName="hierChild4" presStyleCnt="0"/>
      <dgm:spPr/>
    </dgm:pt>
    <dgm:pt modelId="{A721A3F6-2664-4CB2-A9EC-B26AE7E02241}" type="pres">
      <dgm:prSet presAssocID="{EA9A0E9E-B907-424D-BF59-F75F691CB228}" presName="hierChild5" presStyleCnt="0"/>
      <dgm:spPr/>
    </dgm:pt>
    <dgm:pt modelId="{A11F9220-2E01-4F03-83D9-CAF4A4B7F062}" type="pres">
      <dgm:prSet presAssocID="{7306C1D1-A11A-4B90-AAEC-45DEE55CC03C}" presName="hierChild5" presStyleCnt="0"/>
      <dgm:spPr/>
    </dgm:pt>
    <dgm:pt modelId="{0F531625-2B80-4709-AD55-9208C63DD601}" type="pres">
      <dgm:prSet presAssocID="{6279540B-621E-4308-A19A-D4399BDF5443}" presName="hierChild5" presStyleCnt="0"/>
      <dgm:spPr/>
    </dgm:pt>
    <dgm:pt modelId="{3D407D50-2830-40CD-A19E-49C55A8662F3}" type="pres">
      <dgm:prSet presAssocID="{BA7749C1-5CBA-48EB-84BE-FE1C52994AE3}" presName="hierChild3" presStyleCnt="0"/>
      <dgm:spPr/>
    </dgm:pt>
  </dgm:ptLst>
  <dgm:cxnLst>
    <dgm:cxn modelId="{E811B131-B687-44BB-8539-3340D43AB751}" type="presOf" srcId="{A6373EB6-27A9-406E-82BF-156EAABDC1A1}" destId="{1711109F-95A4-4E84-A7A9-822FA8726F52}" srcOrd="0" destOrd="0" presId="urn:microsoft.com/office/officeart/2005/8/layout/orgChart1"/>
    <dgm:cxn modelId="{3C0EF6EF-5BFF-49BB-8E56-B011392BA256}" type="presOf" srcId="{60AEF594-9D67-41E0-8773-2591B9549B48}" destId="{DAA1EBB6-3021-4847-97C8-4EED51F239D6}" srcOrd="0" destOrd="0" presId="urn:microsoft.com/office/officeart/2005/8/layout/orgChart1"/>
    <dgm:cxn modelId="{2DCEECA0-E82C-40B6-A565-5E6F92AB0FD6}" type="presOf" srcId="{9550EC41-EDF1-48F0-A6CD-EBBF89E3BB0C}" destId="{CAE26186-92FB-4402-9D77-2899C415EB3B}" srcOrd="1" destOrd="0" presId="urn:microsoft.com/office/officeart/2005/8/layout/orgChart1"/>
    <dgm:cxn modelId="{DBF02BCC-7182-4204-9D65-D1FC66C5ADDE}" srcId="{BA7749C1-5CBA-48EB-84BE-FE1C52994AE3}" destId="{6279540B-621E-4308-A19A-D4399BDF5443}" srcOrd="2" destOrd="0" parTransId="{F270343F-48AA-4A4F-811B-A543A7D96CF6}" sibTransId="{783301C7-381F-424A-8901-DDEC292EA5B6}"/>
    <dgm:cxn modelId="{BDA37782-3199-47E8-8164-9D2F3A4BB5B9}" type="presOf" srcId="{3620ED11-775C-405E-A75B-A999EA47CCCB}" destId="{52936917-3F75-48AF-AB3F-F71489197CD0}" srcOrd="0" destOrd="0" presId="urn:microsoft.com/office/officeart/2005/8/layout/orgChart1"/>
    <dgm:cxn modelId="{E4713C0A-9CE9-4DB9-856B-70076E1178D2}" srcId="{9550EC41-EDF1-48F0-A6CD-EBBF89E3BB0C}" destId="{A6373EB6-27A9-406E-82BF-156EAABDC1A1}" srcOrd="0" destOrd="0" parTransId="{2CE14F7B-C031-4B81-972B-E7DF769D1051}" sibTransId="{04F6936C-20D8-41E7-B16B-84F1E29A1334}"/>
    <dgm:cxn modelId="{E101CBF0-51D8-4F5A-91C3-5B550756782E}" type="presOf" srcId="{DFB9DA9D-7367-4A8A-9571-5B6EEA90F626}" destId="{E3ECFC3B-1298-427A-8343-27843728C5B9}" srcOrd="0" destOrd="0" presId="urn:microsoft.com/office/officeart/2005/8/layout/orgChart1"/>
    <dgm:cxn modelId="{8F61E382-7827-4D8E-A1E4-0234287A683A}" type="presOf" srcId="{D49DCF56-4D98-45D6-8D85-FE62D42BAF8D}" destId="{8D6B0C27-1497-4A03-A3A1-069B21880CC5}" srcOrd="0" destOrd="0" presId="urn:microsoft.com/office/officeart/2005/8/layout/orgChart1"/>
    <dgm:cxn modelId="{43116523-5D57-44D9-8572-8E6ECAD844A5}" type="presOf" srcId="{1CB56446-E3A0-4431-97B1-238687BAE316}" destId="{6868B133-0C00-42F9-B831-BC38C7828A89}" srcOrd="0" destOrd="0" presId="urn:microsoft.com/office/officeart/2005/8/layout/orgChart1"/>
    <dgm:cxn modelId="{9D777F6B-E47F-43D3-BB5A-8F8AAA861DD5}" type="presOf" srcId="{BA7749C1-5CBA-48EB-84BE-FE1C52994AE3}" destId="{D66A79AB-E573-4E65-A75D-90CA7ADD8A14}" srcOrd="1" destOrd="0" presId="urn:microsoft.com/office/officeart/2005/8/layout/orgChart1"/>
    <dgm:cxn modelId="{20019228-82D6-4E28-8736-D639443E046F}" srcId="{7306C1D1-A11A-4B90-AAEC-45DEE55CC03C}" destId="{2B535B19-A719-499C-B324-2A5E34397F82}" srcOrd="0" destOrd="0" parTransId="{8EDD9BB9-9C64-43AF-AE0D-DE56B278735C}" sibTransId="{0434DFB4-9832-4FD4-9BC7-9C0D9DEA5B94}"/>
    <dgm:cxn modelId="{D224EEAB-ABAA-4359-BCA9-288A3FED0A02}" srcId="{D49DCF56-4D98-45D6-8D85-FE62D42BAF8D}" destId="{C71FE363-4FF9-46B2-99C3-6C159A55FAB2}" srcOrd="0" destOrd="0" parTransId="{DFB9DA9D-7367-4A8A-9571-5B6EEA90F626}" sibTransId="{64991640-EE53-4AEF-A117-13EDC96259B7}"/>
    <dgm:cxn modelId="{F4671DC6-DB26-488D-9CC9-F74CCB1C16D1}" type="presOf" srcId="{2B535B19-A719-499C-B324-2A5E34397F82}" destId="{3A74B2DC-8217-431A-88B6-2DDD960A2471}" srcOrd="1" destOrd="0" presId="urn:microsoft.com/office/officeart/2005/8/layout/orgChart1"/>
    <dgm:cxn modelId="{7AEF987D-C6FD-46C8-AF16-8E7DA4337D07}" type="presOf" srcId="{B65A6026-B3F2-4C95-A41A-54103617FCFB}" destId="{73D02E12-E2AE-4FD6-B02A-EEC31C364513}" srcOrd="0" destOrd="0" presId="urn:microsoft.com/office/officeart/2005/8/layout/orgChart1"/>
    <dgm:cxn modelId="{BDF1E177-1EE6-42DF-AAD0-A82193129EF2}" type="presOf" srcId="{17B1C100-42E2-44D3-A1BB-B6C9E8F79254}" destId="{952A0476-4657-493D-9522-D034E433B4CB}" srcOrd="0" destOrd="0" presId="urn:microsoft.com/office/officeart/2005/8/layout/orgChart1"/>
    <dgm:cxn modelId="{BB969E9C-A9DB-4B91-9C21-0B7ACA9848A9}" type="presOf" srcId="{F270343F-48AA-4A4F-811B-A543A7D96CF6}" destId="{559DC355-DAC4-43DA-A0B8-2C40105E9A67}" srcOrd="0" destOrd="0" presId="urn:microsoft.com/office/officeart/2005/8/layout/orgChart1"/>
    <dgm:cxn modelId="{295B388A-F188-43CC-8255-1C03500F9BFD}" type="presOf" srcId="{8EDD9BB9-9C64-43AF-AE0D-DE56B278735C}" destId="{A2D614DF-57E2-4224-97FD-5D4A2445A5C6}" srcOrd="0" destOrd="0" presId="urn:microsoft.com/office/officeart/2005/8/layout/orgChart1"/>
    <dgm:cxn modelId="{AB0F04F0-950B-429E-BAD4-7F29DF0EA3FC}" type="presOf" srcId="{7306C1D1-A11A-4B90-AAEC-45DEE55CC03C}" destId="{CDA8908A-76D7-4596-BA22-DF08507147CA}" srcOrd="0" destOrd="0" presId="urn:microsoft.com/office/officeart/2005/8/layout/orgChart1"/>
    <dgm:cxn modelId="{A3AA29F8-663B-41D9-922E-CD323029FC62}" type="presOf" srcId="{CFB1B670-DEA9-42E9-AD8F-0D9605E100F5}" destId="{42A94471-6F82-40A5-8BAF-5C175CC9CB88}" srcOrd="0" destOrd="0" presId="urn:microsoft.com/office/officeart/2005/8/layout/orgChart1"/>
    <dgm:cxn modelId="{7E49BB33-8B1C-4E14-BAE8-B4FABB753371}" srcId="{7306C1D1-A11A-4B90-AAEC-45DEE55CC03C}" destId="{EA9A0E9E-B907-424D-BF59-F75F691CB228}" srcOrd="1" destOrd="0" parTransId="{C621307A-740D-4A17-8DE3-240D9F0998E6}" sibTransId="{A2C508A4-DF39-474D-84E3-99FE24473BAE}"/>
    <dgm:cxn modelId="{36AFDC05-7531-4A76-9DAA-41488FD8227B}" type="presOf" srcId="{8E14FE1E-5CE6-4929-8B62-6477A9DB57E4}" destId="{789D7495-9BE2-4E17-97AB-6C79C863B366}" srcOrd="0" destOrd="0" presId="urn:microsoft.com/office/officeart/2005/8/layout/orgChart1"/>
    <dgm:cxn modelId="{A2958468-9AB7-41C8-BB2D-483FFC8A1F4E}" type="presOf" srcId="{88B7416D-1A75-48E3-8457-0152D7E18816}" destId="{325DDD19-94B7-4FDC-A1FA-37CFA85DBAFD}" srcOrd="0" destOrd="0" presId="urn:microsoft.com/office/officeart/2005/8/layout/orgChart1"/>
    <dgm:cxn modelId="{6F0E74AA-6F39-4005-B91E-A7360BFB5E51}" type="presOf" srcId="{C71FE363-4FF9-46B2-99C3-6C159A55FAB2}" destId="{9AE4244B-CB73-49A6-9ECC-1D40A17672E9}" srcOrd="1" destOrd="0" presId="urn:microsoft.com/office/officeart/2005/8/layout/orgChart1"/>
    <dgm:cxn modelId="{2FDFA35C-81C1-4C1A-BDC6-97EC998CC049}" srcId="{BA7749C1-5CBA-48EB-84BE-FE1C52994AE3}" destId="{63E33DF6-F42F-4706-8A69-B212209C6139}" srcOrd="0" destOrd="0" parTransId="{CFB1B670-DEA9-42E9-AD8F-0D9605E100F5}" sibTransId="{760616F3-1FA3-43E2-A70F-56D13608F81A}"/>
    <dgm:cxn modelId="{681AAE1C-3A62-49C0-8D93-40EC7668B046}" type="presOf" srcId="{1CB56446-E3A0-4431-97B1-238687BAE316}" destId="{E9A04521-8950-4D7E-A62C-131AF22A65B8}" srcOrd="1" destOrd="0" presId="urn:microsoft.com/office/officeart/2005/8/layout/orgChart1"/>
    <dgm:cxn modelId="{978C21F0-4427-4B64-824F-A6AB19E2AD03}" srcId="{6279540B-621E-4308-A19A-D4399BDF5443}" destId="{7306C1D1-A11A-4B90-AAEC-45DEE55CC03C}" srcOrd="2" destOrd="0" parTransId="{7D6295A6-EB78-4219-89DE-E60C6F5CD6C7}" sibTransId="{C8879447-5962-49A3-8712-9FE0E9334A8B}"/>
    <dgm:cxn modelId="{76F04DF8-C624-4AE8-BCEB-4E1D5C325783}" type="presOf" srcId="{FC1F4A33-871E-4DB0-A734-721E0D0C4B18}" destId="{843F1513-F8BE-4452-8B43-6D1C5D11DBDB}" srcOrd="1" destOrd="0" presId="urn:microsoft.com/office/officeart/2005/8/layout/orgChart1"/>
    <dgm:cxn modelId="{1AEBB4A1-0E76-4E6E-A1CA-682CF37847DD}" srcId="{9550EC41-EDF1-48F0-A6CD-EBBF89E3BB0C}" destId="{1CB56446-E3A0-4431-97B1-238687BAE316}" srcOrd="1" destOrd="0" parTransId="{3620ED11-775C-405E-A75B-A999EA47CCCB}" sibTransId="{73AAD133-D0BE-41F0-A693-D75536361DFE}"/>
    <dgm:cxn modelId="{5770BD3C-95CC-4414-80A3-3DD4B02CCBFB}" type="presOf" srcId="{7D6295A6-EB78-4219-89DE-E60C6F5CD6C7}" destId="{10159359-CD13-4A3F-9DA5-D00EEFABF2D7}" srcOrd="0" destOrd="0" presId="urn:microsoft.com/office/officeart/2005/8/layout/orgChart1"/>
    <dgm:cxn modelId="{7B3E107C-834A-4FE7-B8BD-C65518FCE588}" type="presOf" srcId="{C71FE363-4FF9-46B2-99C3-6C159A55FAB2}" destId="{C63F7B00-F561-4D13-9F1F-0B16E88E239F}" srcOrd="0" destOrd="0" presId="urn:microsoft.com/office/officeart/2005/8/layout/orgChart1"/>
    <dgm:cxn modelId="{FF31762E-41DA-4465-9DC2-2333DB1D0058}" type="presOf" srcId="{17B1C100-42E2-44D3-A1BB-B6C9E8F79254}" destId="{A75CA84D-E9B3-4A8A-B602-EC7CFC9AF3F4}" srcOrd="1" destOrd="0" presId="urn:microsoft.com/office/officeart/2005/8/layout/orgChart1"/>
    <dgm:cxn modelId="{69D0401D-AEFC-4AC6-B489-D8E5C16CD1C7}" type="presOf" srcId="{EA9A0E9E-B907-424D-BF59-F75F691CB228}" destId="{B91BCF89-049B-447B-B214-E927B01DA7D2}" srcOrd="1" destOrd="0" presId="urn:microsoft.com/office/officeart/2005/8/layout/orgChart1"/>
    <dgm:cxn modelId="{ACE28A60-C04B-4E8E-9F5C-7536E2E32AB8}" type="presOf" srcId="{C621307A-740D-4A17-8DE3-240D9F0998E6}" destId="{B9E22FE5-1A5A-4158-840C-29F8A30F2FA1}" srcOrd="0" destOrd="0" presId="urn:microsoft.com/office/officeart/2005/8/layout/orgChart1"/>
    <dgm:cxn modelId="{31B33F08-5F61-4CB4-8307-9F069EC04D64}" type="presOf" srcId="{6279540B-621E-4308-A19A-D4399BDF5443}" destId="{1172486F-EB2A-403E-9C77-4C9959EE5580}" srcOrd="0" destOrd="0" presId="urn:microsoft.com/office/officeart/2005/8/layout/orgChart1"/>
    <dgm:cxn modelId="{E334E9D4-E80E-42FA-AA04-27B731BB7DF5}" type="presOf" srcId="{BA7749C1-5CBA-48EB-84BE-FE1C52994AE3}" destId="{1A1268E5-AC32-4C9D-AE8D-B8E18AC5E214}" srcOrd="0" destOrd="0" presId="urn:microsoft.com/office/officeart/2005/8/layout/orgChart1"/>
    <dgm:cxn modelId="{976DB327-BA6C-4089-8E22-2D2DF06FE87C}" type="presOf" srcId="{7306C1D1-A11A-4B90-AAEC-45DEE55CC03C}" destId="{4BA9D281-5389-4E40-B6D0-3D78499283E5}" srcOrd="1" destOrd="0" presId="urn:microsoft.com/office/officeart/2005/8/layout/orgChart1"/>
    <dgm:cxn modelId="{3A9619C5-9A30-4DC7-B60A-A415CD8AA49C}" type="presOf" srcId="{63E33DF6-F42F-4706-8A69-B212209C6139}" destId="{C5FF4637-7932-4799-97B4-EFE8A08D903D}" srcOrd="0" destOrd="0" presId="urn:microsoft.com/office/officeart/2005/8/layout/orgChart1"/>
    <dgm:cxn modelId="{3523DCFE-1829-410C-AFF3-15A9AF1A80C5}" type="presOf" srcId="{EA9A0E9E-B907-424D-BF59-F75F691CB228}" destId="{E773B8A0-141E-4839-BF5D-8356FEF3350A}" srcOrd="0" destOrd="0" presId="urn:microsoft.com/office/officeart/2005/8/layout/orgChart1"/>
    <dgm:cxn modelId="{5AA46038-5EC4-46F5-96ED-2AF5EE439E4F}" type="presOf" srcId="{2CE14F7B-C031-4B81-972B-E7DF769D1051}" destId="{5EF9891E-91A7-4EF3-975E-CE08292C11BD}" srcOrd="0" destOrd="0" presId="urn:microsoft.com/office/officeart/2005/8/layout/orgChart1"/>
    <dgm:cxn modelId="{ADC864DE-F407-4363-98DD-2B28415839C7}" type="presOf" srcId="{2B535B19-A719-499C-B324-2A5E34397F82}" destId="{3661E056-49BF-48B4-B5D0-DE986D1824E3}" srcOrd="0" destOrd="0" presId="urn:microsoft.com/office/officeart/2005/8/layout/orgChart1"/>
    <dgm:cxn modelId="{DB735D14-8CB1-4E5E-86D3-51EF5EEBD54B}" srcId="{6279540B-621E-4308-A19A-D4399BDF5443}" destId="{17B1C100-42E2-44D3-A1BB-B6C9E8F79254}" srcOrd="0" destOrd="0" parTransId="{88B7416D-1A75-48E3-8457-0152D7E18816}" sibTransId="{CE08DFD7-361E-457D-96E2-A8BEB464196A}"/>
    <dgm:cxn modelId="{02098DDC-4423-47C8-B77C-9A6FCB442A5D}" type="presOf" srcId="{6279540B-621E-4308-A19A-D4399BDF5443}" destId="{563702DF-44DC-4F21-9927-51BFFD1FAAA7}" srcOrd="1" destOrd="0" presId="urn:microsoft.com/office/officeart/2005/8/layout/orgChart1"/>
    <dgm:cxn modelId="{8686051E-2BBA-4BAF-AAAB-94C7B1E14ADF}" srcId="{BA7749C1-5CBA-48EB-84BE-FE1C52994AE3}" destId="{D49DCF56-4D98-45D6-8D85-FE62D42BAF8D}" srcOrd="1" destOrd="0" parTransId="{A2FFA02E-0596-4FB7-B65B-7D215B190F3F}" sibTransId="{31EF9075-B6DA-4A13-A9E7-99EA530C4E21}"/>
    <dgm:cxn modelId="{EC25F3E2-4F6A-45EF-B191-5149A4890DB4}" type="presOf" srcId="{FC1F4A33-871E-4DB0-A734-721E0D0C4B18}" destId="{624846BB-3E0E-434C-BECF-DA1900A85C96}" srcOrd="0" destOrd="0" presId="urn:microsoft.com/office/officeart/2005/8/layout/orgChart1"/>
    <dgm:cxn modelId="{07CB0937-8FBA-47B4-A611-A32D658888D6}" srcId="{6279540B-621E-4308-A19A-D4399BDF5443}" destId="{FC1F4A33-871E-4DB0-A734-721E0D0C4B18}" srcOrd="1" destOrd="0" parTransId="{8E14FE1E-5CE6-4929-8B62-6477A9DB57E4}" sibTransId="{6C0CAEE6-D625-4B71-BBFE-1F6010D9AC5F}"/>
    <dgm:cxn modelId="{17C787E5-A0AC-402F-83CB-62FC4D9EE627}" type="presOf" srcId="{63E33DF6-F42F-4706-8A69-B212209C6139}" destId="{A091E602-7BE0-400F-93BA-143845C54F3F}" srcOrd="1" destOrd="0" presId="urn:microsoft.com/office/officeart/2005/8/layout/orgChart1"/>
    <dgm:cxn modelId="{03B00986-8322-485A-B775-969BEE3B0F3B}" type="presOf" srcId="{D49DCF56-4D98-45D6-8D85-FE62D42BAF8D}" destId="{5869D4A6-6C9F-46FA-997C-5754D5CCD11F}" srcOrd="1" destOrd="0" presId="urn:microsoft.com/office/officeart/2005/8/layout/orgChart1"/>
    <dgm:cxn modelId="{C224F461-A5FF-410F-BB8F-AD2D907560DF}" srcId="{B65A6026-B3F2-4C95-A41A-54103617FCFB}" destId="{BA7749C1-5CBA-48EB-84BE-FE1C52994AE3}" srcOrd="0" destOrd="0" parTransId="{44DF50F8-5B01-40F1-8E17-C8E45E9C0127}" sibTransId="{088808F0-B7C0-42C4-B27D-9AC13F73614B}"/>
    <dgm:cxn modelId="{5AAD0783-8595-4753-AD13-F0682AF523B8}" type="presOf" srcId="{9550EC41-EDF1-48F0-A6CD-EBBF89E3BB0C}" destId="{95AECB01-B36E-401E-97AF-A5700457820C}" srcOrd="0" destOrd="0" presId="urn:microsoft.com/office/officeart/2005/8/layout/orgChart1"/>
    <dgm:cxn modelId="{5B309064-D0D7-4E7B-9D97-3AE87F3EBDE9}" type="presOf" srcId="{A2FFA02E-0596-4FB7-B65B-7D215B190F3F}" destId="{2C86A72C-9CD2-426B-A65C-52D4EBF59157}" srcOrd="0" destOrd="0" presId="urn:microsoft.com/office/officeart/2005/8/layout/orgChart1"/>
    <dgm:cxn modelId="{8146A035-B7CC-40F1-A516-ADD747638A54}" type="presOf" srcId="{A6373EB6-27A9-406E-82BF-156EAABDC1A1}" destId="{767B2BD8-B5F1-4A15-BD47-1B6D1AF1B384}" srcOrd="1" destOrd="0" presId="urn:microsoft.com/office/officeart/2005/8/layout/orgChart1"/>
    <dgm:cxn modelId="{0AF43615-2EFC-451F-BD5C-1EEF1D876FA0}" srcId="{63E33DF6-F42F-4706-8A69-B212209C6139}" destId="{9550EC41-EDF1-48F0-A6CD-EBBF89E3BB0C}" srcOrd="0" destOrd="0" parTransId="{60AEF594-9D67-41E0-8773-2591B9549B48}" sibTransId="{EB8D629A-3F0B-40F9-85D4-A8693C44A779}"/>
    <dgm:cxn modelId="{A0836E81-5A22-4F07-BA40-98519DD4B229}" type="presParOf" srcId="{73D02E12-E2AE-4FD6-B02A-EEC31C364513}" destId="{7C583C95-8D8D-4940-A1D8-81032723BB5E}" srcOrd="0" destOrd="0" presId="urn:microsoft.com/office/officeart/2005/8/layout/orgChart1"/>
    <dgm:cxn modelId="{B1B80C64-16A4-459B-8BF9-683E3E318E34}" type="presParOf" srcId="{7C583C95-8D8D-4940-A1D8-81032723BB5E}" destId="{8CCACF54-1857-4D2B-9B09-B13818731164}" srcOrd="0" destOrd="0" presId="urn:microsoft.com/office/officeart/2005/8/layout/orgChart1"/>
    <dgm:cxn modelId="{E21E7468-0932-4C39-ACF2-D6F962D1B23B}" type="presParOf" srcId="{8CCACF54-1857-4D2B-9B09-B13818731164}" destId="{1A1268E5-AC32-4C9D-AE8D-B8E18AC5E214}" srcOrd="0" destOrd="0" presId="urn:microsoft.com/office/officeart/2005/8/layout/orgChart1"/>
    <dgm:cxn modelId="{FB3D4506-9C00-48C9-92AF-FB0EFDAE0D41}" type="presParOf" srcId="{8CCACF54-1857-4D2B-9B09-B13818731164}" destId="{D66A79AB-E573-4E65-A75D-90CA7ADD8A14}" srcOrd="1" destOrd="0" presId="urn:microsoft.com/office/officeart/2005/8/layout/orgChart1"/>
    <dgm:cxn modelId="{E8B5E7FD-15D7-432A-9477-ACE3A93F5606}" type="presParOf" srcId="{7C583C95-8D8D-4940-A1D8-81032723BB5E}" destId="{BFEC567A-89EB-4456-84AF-2B0B41955A34}" srcOrd="1" destOrd="0" presId="urn:microsoft.com/office/officeart/2005/8/layout/orgChart1"/>
    <dgm:cxn modelId="{F77B8B08-5925-4AB7-9344-FA50985685B0}" type="presParOf" srcId="{BFEC567A-89EB-4456-84AF-2B0B41955A34}" destId="{42A94471-6F82-40A5-8BAF-5C175CC9CB88}" srcOrd="0" destOrd="0" presId="urn:microsoft.com/office/officeart/2005/8/layout/orgChart1"/>
    <dgm:cxn modelId="{F252CF7F-757F-4B37-9433-CBB28B3D7475}" type="presParOf" srcId="{BFEC567A-89EB-4456-84AF-2B0B41955A34}" destId="{6CBE89EE-D54F-441A-9C77-657AACD51C90}" srcOrd="1" destOrd="0" presId="urn:microsoft.com/office/officeart/2005/8/layout/orgChart1"/>
    <dgm:cxn modelId="{5D36ADBA-07AF-46F2-BAFA-06898AA02AAE}" type="presParOf" srcId="{6CBE89EE-D54F-441A-9C77-657AACD51C90}" destId="{447AF401-5D7F-43B2-910E-7FFA519FB89D}" srcOrd="0" destOrd="0" presId="urn:microsoft.com/office/officeart/2005/8/layout/orgChart1"/>
    <dgm:cxn modelId="{FC6CE491-955F-4D3B-A7F8-2C77021E93A6}" type="presParOf" srcId="{447AF401-5D7F-43B2-910E-7FFA519FB89D}" destId="{C5FF4637-7932-4799-97B4-EFE8A08D903D}" srcOrd="0" destOrd="0" presId="urn:microsoft.com/office/officeart/2005/8/layout/orgChart1"/>
    <dgm:cxn modelId="{020B10B0-F4A4-4E6B-854A-86BACBF24F18}" type="presParOf" srcId="{447AF401-5D7F-43B2-910E-7FFA519FB89D}" destId="{A091E602-7BE0-400F-93BA-143845C54F3F}" srcOrd="1" destOrd="0" presId="urn:microsoft.com/office/officeart/2005/8/layout/orgChart1"/>
    <dgm:cxn modelId="{552B6BBE-673B-4DBF-9951-47DC3F1F486F}" type="presParOf" srcId="{6CBE89EE-D54F-441A-9C77-657AACD51C90}" destId="{0FD7CDBE-1082-4BD1-B7DE-7F6959FC2752}" srcOrd="1" destOrd="0" presId="urn:microsoft.com/office/officeart/2005/8/layout/orgChart1"/>
    <dgm:cxn modelId="{1F0EB41D-F134-41D1-8CE9-0202021277AC}" type="presParOf" srcId="{0FD7CDBE-1082-4BD1-B7DE-7F6959FC2752}" destId="{DAA1EBB6-3021-4847-97C8-4EED51F239D6}" srcOrd="0" destOrd="0" presId="urn:microsoft.com/office/officeart/2005/8/layout/orgChart1"/>
    <dgm:cxn modelId="{3A9E12A9-A79B-4B42-81A9-68DE66DDE76A}" type="presParOf" srcId="{0FD7CDBE-1082-4BD1-B7DE-7F6959FC2752}" destId="{51850911-7C4B-4C91-8FAD-6C4C6048CFE2}" srcOrd="1" destOrd="0" presId="urn:microsoft.com/office/officeart/2005/8/layout/orgChart1"/>
    <dgm:cxn modelId="{0C80BBD5-825D-412A-8723-37C4F751C235}" type="presParOf" srcId="{51850911-7C4B-4C91-8FAD-6C4C6048CFE2}" destId="{BBC43A1C-E07E-4786-8150-3C466917E17F}" srcOrd="0" destOrd="0" presId="urn:microsoft.com/office/officeart/2005/8/layout/orgChart1"/>
    <dgm:cxn modelId="{E3601A25-B0C3-4D2D-8776-DDBCACDB51C9}" type="presParOf" srcId="{BBC43A1C-E07E-4786-8150-3C466917E17F}" destId="{95AECB01-B36E-401E-97AF-A5700457820C}" srcOrd="0" destOrd="0" presId="urn:microsoft.com/office/officeart/2005/8/layout/orgChart1"/>
    <dgm:cxn modelId="{2E56305D-C061-4942-9F86-A456A807B9D3}" type="presParOf" srcId="{BBC43A1C-E07E-4786-8150-3C466917E17F}" destId="{CAE26186-92FB-4402-9D77-2899C415EB3B}" srcOrd="1" destOrd="0" presId="urn:microsoft.com/office/officeart/2005/8/layout/orgChart1"/>
    <dgm:cxn modelId="{0A2DF041-A90D-4D80-A2E9-79779B944E08}" type="presParOf" srcId="{51850911-7C4B-4C91-8FAD-6C4C6048CFE2}" destId="{334D1A97-708B-44D8-8871-63DF89A74C64}" srcOrd="1" destOrd="0" presId="urn:microsoft.com/office/officeart/2005/8/layout/orgChart1"/>
    <dgm:cxn modelId="{33AFBCD6-8AF3-47A0-82F8-998AF9CF4455}" type="presParOf" srcId="{334D1A97-708B-44D8-8871-63DF89A74C64}" destId="{5EF9891E-91A7-4EF3-975E-CE08292C11BD}" srcOrd="0" destOrd="0" presId="urn:microsoft.com/office/officeart/2005/8/layout/orgChart1"/>
    <dgm:cxn modelId="{13BF3269-35E6-4ED3-8C89-35E4F467245D}" type="presParOf" srcId="{334D1A97-708B-44D8-8871-63DF89A74C64}" destId="{5E339148-8923-4E2B-B0E3-D1D8B7F8E44F}" srcOrd="1" destOrd="0" presId="urn:microsoft.com/office/officeart/2005/8/layout/orgChart1"/>
    <dgm:cxn modelId="{358E243B-8221-4F20-BF25-B2B366E53471}" type="presParOf" srcId="{5E339148-8923-4E2B-B0E3-D1D8B7F8E44F}" destId="{3F3498BB-88BA-473E-BFF8-E47A48682CB4}" srcOrd="0" destOrd="0" presId="urn:microsoft.com/office/officeart/2005/8/layout/orgChart1"/>
    <dgm:cxn modelId="{2AD2DC0F-CEC2-4D13-AAAE-5CD2CCC60835}" type="presParOf" srcId="{3F3498BB-88BA-473E-BFF8-E47A48682CB4}" destId="{1711109F-95A4-4E84-A7A9-822FA8726F52}" srcOrd="0" destOrd="0" presId="urn:microsoft.com/office/officeart/2005/8/layout/orgChart1"/>
    <dgm:cxn modelId="{3A407EE6-C1D2-435E-B812-227C4C167C42}" type="presParOf" srcId="{3F3498BB-88BA-473E-BFF8-E47A48682CB4}" destId="{767B2BD8-B5F1-4A15-BD47-1B6D1AF1B384}" srcOrd="1" destOrd="0" presId="urn:microsoft.com/office/officeart/2005/8/layout/orgChart1"/>
    <dgm:cxn modelId="{CC420307-0525-4D49-966B-98B66FC047CB}" type="presParOf" srcId="{5E339148-8923-4E2B-B0E3-D1D8B7F8E44F}" destId="{1189D440-D76B-4BD7-86C3-B565BD68B44A}" srcOrd="1" destOrd="0" presId="urn:microsoft.com/office/officeart/2005/8/layout/orgChart1"/>
    <dgm:cxn modelId="{D4DA24D2-21ED-4994-8B9C-41CCEF0EA9A5}" type="presParOf" srcId="{5E339148-8923-4E2B-B0E3-D1D8B7F8E44F}" destId="{F1078B6B-F93F-4A31-989A-60CB345AB09C}" srcOrd="2" destOrd="0" presId="urn:microsoft.com/office/officeart/2005/8/layout/orgChart1"/>
    <dgm:cxn modelId="{468F815D-4C59-4F25-BD0C-90DEFFD88426}" type="presParOf" srcId="{334D1A97-708B-44D8-8871-63DF89A74C64}" destId="{52936917-3F75-48AF-AB3F-F71489197CD0}" srcOrd="2" destOrd="0" presId="urn:microsoft.com/office/officeart/2005/8/layout/orgChart1"/>
    <dgm:cxn modelId="{F10F5A3B-74CA-48C3-AB29-92DE8BC85962}" type="presParOf" srcId="{334D1A97-708B-44D8-8871-63DF89A74C64}" destId="{6D703785-51D6-410C-A9F7-1295573EE518}" srcOrd="3" destOrd="0" presId="urn:microsoft.com/office/officeart/2005/8/layout/orgChart1"/>
    <dgm:cxn modelId="{BC9DA5F2-A5F5-4251-8A8A-4C93CBC84BAD}" type="presParOf" srcId="{6D703785-51D6-410C-A9F7-1295573EE518}" destId="{9F6BCC24-0317-45FC-9F4A-07A0B029A0C6}" srcOrd="0" destOrd="0" presId="urn:microsoft.com/office/officeart/2005/8/layout/orgChart1"/>
    <dgm:cxn modelId="{5160DC69-720B-4E76-A0F8-1FA3DCF849E6}" type="presParOf" srcId="{9F6BCC24-0317-45FC-9F4A-07A0B029A0C6}" destId="{6868B133-0C00-42F9-B831-BC38C7828A89}" srcOrd="0" destOrd="0" presId="urn:microsoft.com/office/officeart/2005/8/layout/orgChart1"/>
    <dgm:cxn modelId="{FFD25599-DC5C-4A0D-BC06-4E47067F6C3D}" type="presParOf" srcId="{9F6BCC24-0317-45FC-9F4A-07A0B029A0C6}" destId="{E9A04521-8950-4D7E-A62C-131AF22A65B8}" srcOrd="1" destOrd="0" presId="urn:microsoft.com/office/officeart/2005/8/layout/orgChart1"/>
    <dgm:cxn modelId="{AF3A9A41-3135-496F-9040-50D2D7955372}" type="presParOf" srcId="{6D703785-51D6-410C-A9F7-1295573EE518}" destId="{77A556B7-1B87-4819-88AE-5DED1B070058}" srcOrd="1" destOrd="0" presId="urn:microsoft.com/office/officeart/2005/8/layout/orgChart1"/>
    <dgm:cxn modelId="{72F9E757-AE5F-4359-89B5-07C3ACDE2D3E}" type="presParOf" srcId="{6D703785-51D6-410C-A9F7-1295573EE518}" destId="{FED65FDB-38D1-4A5C-A575-A336C8710A2E}" srcOrd="2" destOrd="0" presId="urn:microsoft.com/office/officeart/2005/8/layout/orgChart1"/>
    <dgm:cxn modelId="{EA101FD9-1800-49AB-9604-84EA125E5096}" type="presParOf" srcId="{51850911-7C4B-4C91-8FAD-6C4C6048CFE2}" destId="{ED76D6F1-308C-44B2-824F-7C04A78B01F1}" srcOrd="2" destOrd="0" presId="urn:microsoft.com/office/officeart/2005/8/layout/orgChart1"/>
    <dgm:cxn modelId="{AC7AAC63-26FF-4546-9F63-AB83F89491CE}" type="presParOf" srcId="{6CBE89EE-D54F-441A-9C77-657AACD51C90}" destId="{C0FAF41F-DD66-413C-9ADA-04A0B3B3CEE5}" srcOrd="2" destOrd="0" presId="urn:microsoft.com/office/officeart/2005/8/layout/orgChart1"/>
    <dgm:cxn modelId="{F2D35166-EF17-49E2-9A00-98C58FCE239A}" type="presParOf" srcId="{BFEC567A-89EB-4456-84AF-2B0B41955A34}" destId="{2C86A72C-9CD2-426B-A65C-52D4EBF59157}" srcOrd="2" destOrd="0" presId="urn:microsoft.com/office/officeart/2005/8/layout/orgChart1"/>
    <dgm:cxn modelId="{0CADFB48-840E-4064-A2CA-3E48654248A4}" type="presParOf" srcId="{BFEC567A-89EB-4456-84AF-2B0B41955A34}" destId="{1E814A0F-754A-41A7-8CEF-B08BD5692580}" srcOrd="3" destOrd="0" presId="urn:microsoft.com/office/officeart/2005/8/layout/orgChart1"/>
    <dgm:cxn modelId="{10FDDBC3-E50F-4FDC-9ED4-C4D21E273433}" type="presParOf" srcId="{1E814A0F-754A-41A7-8CEF-B08BD5692580}" destId="{7EF25FC3-F1C2-443D-9502-1B9C5516D1B3}" srcOrd="0" destOrd="0" presId="urn:microsoft.com/office/officeart/2005/8/layout/orgChart1"/>
    <dgm:cxn modelId="{83C104B6-1D04-4094-87FD-26229D3AF4F2}" type="presParOf" srcId="{7EF25FC3-F1C2-443D-9502-1B9C5516D1B3}" destId="{8D6B0C27-1497-4A03-A3A1-069B21880CC5}" srcOrd="0" destOrd="0" presId="urn:microsoft.com/office/officeart/2005/8/layout/orgChart1"/>
    <dgm:cxn modelId="{93219972-5D59-4EA7-83B9-5C22786BF394}" type="presParOf" srcId="{7EF25FC3-F1C2-443D-9502-1B9C5516D1B3}" destId="{5869D4A6-6C9F-46FA-997C-5754D5CCD11F}" srcOrd="1" destOrd="0" presId="urn:microsoft.com/office/officeart/2005/8/layout/orgChart1"/>
    <dgm:cxn modelId="{16C475DF-5538-450C-BA7B-42434AC58D3E}" type="presParOf" srcId="{1E814A0F-754A-41A7-8CEF-B08BD5692580}" destId="{C33AE282-FAE3-4133-99DE-8ACF8556B4D7}" srcOrd="1" destOrd="0" presId="urn:microsoft.com/office/officeart/2005/8/layout/orgChart1"/>
    <dgm:cxn modelId="{2C70AB0E-25FF-4399-83FD-ECAC293291BD}" type="presParOf" srcId="{C33AE282-FAE3-4133-99DE-8ACF8556B4D7}" destId="{E3ECFC3B-1298-427A-8343-27843728C5B9}" srcOrd="0" destOrd="0" presId="urn:microsoft.com/office/officeart/2005/8/layout/orgChart1"/>
    <dgm:cxn modelId="{386B96BA-0622-43C6-AA34-2A927094A521}" type="presParOf" srcId="{C33AE282-FAE3-4133-99DE-8ACF8556B4D7}" destId="{9599C053-C856-437B-8A71-061264A949EA}" srcOrd="1" destOrd="0" presId="urn:microsoft.com/office/officeart/2005/8/layout/orgChart1"/>
    <dgm:cxn modelId="{4D87E766-3CB6-4BF6-9CDC-F879D6794DC5}" type="presParOf" srcId="{9599C053-C856-437B-8A71-061264A949EA}" destId="{F8ACEC60-6BBA-42DF-A372-38A9994A60B5}" srcOrd="0" destOrd="0" presId="urn:microsoft.com/office/officeart/2005/8/layout/orgChart1"/>
    <dgm:cxn modelId="{5E842AFE-9E7B-4012-91CD-457D37811EEB}" type="presParOf" srcId="{F8ACEC60-6BBA-42DF-A372-38A9994A60B5}" destId="{C63F7B00-F561-4D13-9F1F-0B16E88E239F}" srcOrd="0" destOrd="0" presId="urn:microsoft.com/office/officeart/2005/8/layout/orgChart1"/>
    <dgm:cxn modelId="{C927BDE6-4C12-4E4A-AFF4-DFDF9C622FBF}" type="presParOf" srcId="{F8ACEC60-6BBA-42DF-A372-38A9994A60B5}" destId="{9AE4244B-CB73-49A6-9ECC-1D40A17672E9}" srcOrd="1" destOrd="0" presId="urn:microsoft.com/office/officeart/2005/8/layout/orgChart1"/>
    <dgm:cxn modelId="{B4CD1B1A-1C85-4C97-B6A6-C9F5D1E90495}" type="presParOf" srcId="{9599C053-C856-437B-8A71-061264A949EA}" destId="{BED355C4-7F82-4B89-B585-BB466C218791}" srcOrd="1" destOrd="0" presId="urn:microsoft.com/office/officeart/2005/8/layout/orgChart1"/>
    <dgm:cxn modelId="{B7E4F2D7-DC97-4C7A-B440-8996AB1040B7}" type="presParOf" srcId="{9599C053-C856-437B-8A71-061264A949EA}" destId="{590023B7-5603-40EE-808E-BB9D7AFB8569}" srcOrd="2" destOrd="0" presId="urn:microsoft.com/office/officeart/2005/8/layout/orgChart1"/>
    <dgm:cxn modelId="{7BAF5A32-5DBE-4904-8172-70ACEC10988C}" type="presParOf" srcId="{1E814A0F-754A-41A7-8CEF-B08BD5692580}" destId="{1FF2AC41-353F-4F8B-8744-A644178274E8}" srcOrd="2" destOrd="0" presId="urn:microsoft.com/office/officeart/2005/8/layout/orgChart1"/>
    <dgm:cxn modelId="{D9A2E2F5-0CA4-456C-9931-4C459D28DA7C}" type="presParOf" srcId="{BFEC567A-89EB-4456-84AF-2B0B41955A34}" destId="{559DC355-DAC4-43DA-A0B8-2C40105E9A67}" srcOrd="4" destOrd="0" presId="urn:microsoft.com/office/officeart/2005/8/layout/orgChart1"/>
    <dgm:cxn modelId="{7B6CB47A-D5D2-4CB7-8169-6CFD292688E1}" type="presParOf" srcId="{BFEC567A-89EB-4456-84AF-2B0B41955A34}" destId="{491E9353-97E3-4CE0-B96E-24887E241B2C}" srcOrd="5" destOrd="0" presId="urn:microsoft.com/office/officeart/2005/8/layout/orgChart1"/>
    <dgm:cxn modelId="{45DB18FF-1F9E-4D97-9046-B1D34FD973CF}" type="presParOf" srcId="{491E9353-97E3-4CE0-B96E-24887E241B2C}" destId="{0540CA7C-EB29-46C1-B1AF-735B94B00036}" srcOrd="0" destOrd="0" presId="urn:microsoft.com/office/officeart/2005/8/layout/orgChart1"/>
    <dgm:cxn modelId="{0F857F90-7DFC-4B14-A41F-0958C4F05075}" type="presParOf" srcId="{0540CA7C-EB29-46C1-B1AF-735B94B00036}" destId="{1172486F-EB2A-403E-9C77-4C9959EE5580}" srcOrd="0" destOrd="0" presId="urn:microsoft.com/office/officeart/2005/8/layout/orgChart1"/>
    <dgm:cxn modelId="{F290659A-9C39-44C4-A908-BE72A898878E}" type="presParOf" srcId="{0540CA7C-EB29-46C1-B1AF-735B94B00036}" destId="{563702DF-44DC-4F21-9927-51BFFD1FAAA7}" srcOrd="1" destOrd="0" presId="urn:microsoft.com/office/officeart/2005/8/layout/orgChart1"/>
    <dgm:cxn modelId="{FD1671CE-8BA6-49C5-9778-D628833D5460}" type="presParOf" srcId="{491E9353-97E3-4CE0-B96E-24887E241B2C}" destId="{C4343732-35AE-41E8-A94A-3326D81DDAEE}" srcOrd="1" destOrd="0" presId="urn:microsoft.com/office/officeart/2005/8/layout/orgChart1"/>
    <dgm:cxn modelId="{3E011256-B197-4CA1-A6B0-61C08781FBDF}" type="presParOf" srcId="{C4343732-35AE-41E8-A94A-3326D81DDAEE}" destId="{325DDD19-94B7-4FDC-A1FA-37CFA85DBAFD}" srcOrd="0" destOrd="0" presId="urn:microsoft.com/office/officeart/2005/8/layout/orgChart1"/>
    <dgm:cxn modelId="{38135C76-A603-41E5-B63B-7A48805921B6}" type="presParOf" srcId="{C4343732-35AE-41E8-A94A-3326D81DDAEE}" destId="{7AC211E3-DF59-45AF-88F8-1D9F2AFFFA1A}" srcOrd="1" destOrd="0" presId="urn:microsoft.com/office/officeart/2005/8/layout/orgChart1"/>
    <dgm:cxn modelId="{E6CBCC47-079A-4C4F-8970-2155C55DCABB}" type="presParOf" srcId="{7AC211E3-DF59-45AF-88F8-1D9F2AFFFA1A}" destId="{3C12E13D-6129-4841-9168-B40DE4D19A8C}" srcOrd="0" destOrd="0" presId="urn:microsoft.com/office/officeart/2005/8/layout/orgChart1"/>
    <dgm:cxn modelId="{445E1F98-CDAC-4E91-8C75-0D14B032E523}" type="presParOf" srcId="{3C12E13D-6129-4841-9168-B40DE4D19A8C}" destId="{952A0476-4657-493D-9522-D034E433B4CB}" srcOrd="0" destOrd="0" presId="urn:microsoft.com/office/officeart/2005/8/layout/orgChart1"/>
    <dgm:cxn modelId="{D0FEB721-D93D-4716-893B-01B8AD6F8CBC}" type="presParOf" srcId="{3C12E13D-6129-4841-9168-B40DE4D19A8C}" destId="{A75CA84D-E9B3-4A8A-B602-EC7CFC9AF3F4}" srcOrd="1" destOrd="0" presId="urn:microsoft.com/office/officeart/2005/8/layout/orgChart1"/>
    <dgm:cxn modelId="{8AE5D397-0786-4589-BB63-6AD72D7621EC}" type="presParOf" srcId="{7AC211E3-DF59-45AF-88F8-1D9F2AFFFA1A}" destId="{A7EE2BD7-5518-4171-BB06-8DF3ED9C694B}" srcOrd="1" destOrd="0" presId="urn:microsoft.com/office/officeart/2005/8/layout/orgChart1"/>
    <dgm:cxn modelId="{A2C0047E-58F7-4084-B97B-D9936095F038}" type="presParOf" srcId="{7AC211E3-DF59-45AF-88F8-1D9F2AFFFA1A}" destId="{66F3C051-181B-4F93-9C69-0047CD2033E6}" srcOrd="2" destOrd="0" presId="urn:microsoft.com/office/officeart/2005/8/layout/orgChart1"/>
    <dgm:cxn modelId="{929FF488-4129-4425-A82C-32DCFC4C5A02}" type="presParOf" srcId="{C4343732-35AE-41E8-A94A-3326D81DDAEE}" destId="{789D7495-9BE2-4E17-97AB-6C79C863B366}" srcOrd="2" destOrd="0" presId="urn:microsoft.com/office/officeart/2005/8/layout/orgChart1"/>
    <dgm:cxn modelId="{20298416-2141-42B5-B20F-17BEBE683628}" type="presParOf" srcId="{C4343732-35AE-41E8-A94A-3326D81DDAEE}" destId="{150DAFA8-B5AD-4722-BF1B-D93E1B64E62A}" srcOrd="3" destOrd="0" presId="urn:microsoft.com/office/officeart/2005/8/layout/orgChart1"/>
    <dgm:cxn modelId="{A72886D8-5D34-4351-AA89-CC7BB8DAD9DE}" type="presParOf" srcId="{150DAFA8-B5AD-4722-BF1B-D93E1B64E62A}" destId="{5B59149F-76F4-48F7-9541-612D87F0408E}" srcOrd="0" destOrd="0" presId="urn:microsoft.com/office/officeart/2005/8/layout/orgChart1"/>
    <dgm:cxn modelId="{719335D1-B20D-42EB-B5DB-C862C83C1E45}" type="presParOf" srcId="{5B59149F-76F4-48F7-9541-612D87F0408E}" destId="{624846BB-3E0E-434C-BECF-DA1900A85C96}" srcOrd="0" destOrd="0" presId="urn:microsoft.com/office/officeart/2005/8/layout/orgChart1"/>
    <dgm:cxn modelId="{3197D4FA-757B-48FE-BDB0-6D279FFC4E1B}" type="presParOf" srcId="{5B59149F-76F4-48F7-9541-612D87F0408E}" destId="{843F1513-F8BE-4452-8B43-6D1C5D11DBDB}" srcOrd="1" destOrd="0" presId="urn:microsoft.com/office/officeart/2005/8/layout/orgChart1"/>
    <dgm:cxn modelId="{BC0836B7-5B6D-4B7C-9172-C6A17DE7A95B}" type="presParOf" srcId="{150DAFA8-B5AD-4722-BF1B-D93E1B64E62A}" destId="{7F1B8E6E-E478-4A6C-8B93-27711FB46534}" srcOrd="1" destOrd="0" presId="urn:microsoft.com/office/officeart/2005/8/layout/orgChart1"/>
    <dgm:cxn modelId="{4724ADFA-014C-4F93-8F6E-0DB54EE3EB7F}" type="presParOf" srcId="{150DAFA8-B5AD-4722-BF1B-D93E1B64E62A}" destId="{5DDC0CF4-3B93-4D0E-9ACD-C3F6BFF7CEBF}" srcOrd="2" destOrd="0" presId="urn:microsoft.com/office/officeart/2005/8/layout/orgChart1"/>
    <dgm:cxn modelId="{6A369F77-0977-4935-BF28-0368C19C366D}" type="presParOf" srcId="{C4343732-35AE-41E8-A94A-3326D81DDAEE}" destId="{10159359-CD13-4A3F-9DA5-D00EEFABF2D7}" srcOrd="4" destOrd="0" presId="urn:microsoft.com/office/officeart/2005/8/layout/orgChart1"/>
    <dgm:cxn modelId="{8B4310DE-9800-48E1-BDF2-461C84D220B8}" type="presParOf" srcId="{C4343732-35AE-41E8-A94A-3326D81DDAEE}" destId="{AE6CFA18-C582-4FE5-BFE9-8E4E0B504558}" srcOrd="5" destOrd="0" presId="urn:microsoft.com/office/officeart/2005/8/layout/orgChart1"/>
    <dgm:cxn modelId="{74D8D82C-2A52-4D9B-BA5A-E6BF5C987C73}" type="presParOf" srcId="{AE6CFA18-C582-4FE5-BFE9-8E4E0B504558}" destId="{9E70F3CF-38A5-4757-A78A-6FE82DD363F0}" srcOrd="0" destOrd="0" presId="urn:microsoft.com/office/officeart/2005/8/layout/orgChart1"/>
    <dgm:cxn modelId="{9B5371E5-9434-4DC3-B4A3-8D4A7C6A488A}" type="presParOf" srcId="{9E70F3CF-38A5-4757-A78A-6FE82DD363F0}" destId="{CDA8908A-76D7-4596-BA22-DF08507147CA}" srcOrd="0" destOrd="0" presId="urn:microsoft.com/office/officeart/2005/8/layout/orgChart1"/>
    <dgm:cxn modelId="{E1EAFD52-81A4-4F49-BC1E-16ED1B348DF9}" type="presParOf" srcId="{9E70F3CF-38A5-4757-A78A-6FE82DD363F0}" destId="{4BA9D281-5389-4E40-B6D0-3D78499283E5}" srcOrd="1" destOrd="0" presId="urn:microsoft.com/office/officeart/2005/8/layout/orgChart1"/>
    <dgm:cxn modelId="{57A7962F-7E6F-458B-9E74-2CCBCE423059}" type="presParOf" srcId="{AE6CFA18-C582-4FE5-BFE9-8E4E0B504558}" destId="{28B93283-8385-4644-8EBB-3896BD1E8415}" srcOrd="1" destOrd="0" presId="urn:microsoft.com/office/officeart/2005/8/layout/orgChart1"/>
    <dgm:cxn modelId="{BF140EB6-C2F9-484E-9832-BACED5F72681}" type="presParOf" srcId="{28B93283-8385-4644-8EBB-3896BD1E8415}" destId="{A2D614DF-57E2-4224-97FD-5D4A2445A5C6}" srcOrd="0" destOrd="0" presId="urn:microsoft.com/office/officeart/2005/8/layout/orgChart1"/>
    <dgm:cxn modelId="{74A0BB83-4C2F-4D33-9A4C-9C604A25774C}" type="presParOf" srcId="{28B93283-8385-4644-8EBB-3896BD1E8415}" destId="{B0A8268A-474E-4119-8A21-95DE6CC68C30}" srcOrd="1" destOrd="0" presId="urn:microsoft.com/office/officeart/2005/8/layout/orgChart1"/>
    <dgm:cxn modelId="{46B3750A-FED5-4123-903D-AC3BFCA794C6}" type="presParOf" srcId="{B0A8268A-474E-4119-8A21-95DE6CC68C30}" destId="{147B882A-F784-4732-A2EA-C1BF9A976317}" srcOrd="0" destOrd="0" presId="urn:microsoft.com/office/officeart/2005/8/layout/orgChart1"/>
    <dgm:cxn modelId="{A0C29C80-A614-4DBB-B54F-E6A725A0EB7E}" type="presParOf" srcId="{147B882A-F784-4732-A2EA-C1BF9A976317}" destId="{3661E056-49BF-48B4-B5D0-DE986D1824E3}" srcOrd="0" destOrd="0" presId="urn:microsoft.com/office/officeart/2005/8/layout/orgChart1"/>
    <dgm:cxn modelId="{F698E1C4-CB05-4232-A169-F9E8811D2989}" type="presParOf" srcId="{147B882A-F784-4732-A2EA-C1BF9A976317}" destId="{3A74B2DC-8217-431A-88B6-2DDD960A2471}" srcOrd="1" destOrd="0" presId="urn:microsoft.com/office/officeart/2005/8/layout/orgChart1"/>
    <dgm:cxn modelId="{C589492B-9D42-4FD6-A891-4971352622A9}" type="presParOf" srcId="{B0A8268A-474E-4119-8A21-95DE6CC68C30}" destId="{DE84771F-576C-4109-B1E3-CDA48F092146}" srcOrd="1" destOrd="0" presId="urn:microsoft.com/office/officeart/2005/8/layout/orgChart1"/>
    <dgm:cxn modelId="{6AA38835-07C6-4DCD-9C76-D79D442D9BF9}" type="presParOf" srcId="{B0A8268A-474E-4119-8A21-95DE6CC68C30}" destId="{204399F2-B7C0-425D-81CB-F491D70FE0E7}" srcOrd="2" destOrd="0" presId="urn:microsoft.com/office/officeart/2005/8/layout/orgChart1"/>
    <dgm:cxn modelId="{F8B01EE4-CE98-4EB7-AA8B-94D23ED5D986}" type="presParOf" srcId="{28B93283-8385-4644-8EBB-3896BD1E8415}" destId="{B9E22FE5-1A5A-4158-840C-29F8A30F2FA1}" srcOrd="2" destOrd="0" presId="urn:microsoft.com/office/officeart/2005/8/layout/orgChart1"/>
    <dgm:cxn modelId="{D274954C-118D-4AD6-B4FC-EF0BE130EAD2}" type="presParOf" srcId="{28B93283-8385-4644-8EBB-3896BD1E8415}" destId="{3A3930F3-22CA-41B4-80CF-9343D891DBA2}" srcOrd="3" destOrd="0" presId="urn:microsoft.com/office/officeart/2005/8/layout/orgChart1"/>
    <dgm:cxn modelId="{3EA6ED2C-E21A-4800-AFB4-A660F81750A3}" type="presParOf" srcId="{3A3930F3-22CA-41B4-80CF-9343D891DBA2}" destId="{2542CB47-D9A3-4C9D-9FD5-669D32C666AD}" srcOrd="0" destOrd="0" presId="urn:microsoft.com/office/officeart/2005/8/layout/orgChart1"/>
    <dgm:cxn modelId="{CD25633F-B41C-44E3-B839-8E36E8305330}" type="presParOf" srcId="{2542CB47-D9A3-4C9D-9FD5-669D32C666AD}" destId="{E773B8A0-141E-4839-BF5D-8356FEF3350A}" srcOrd="0" destOrd="0" presId="urn:microsoft.com/office/officeart/2005/8/layout/orgChart1"/>
    <dgm:cxn modelId="{028C5E5A-9871-4D94-914F-730CA91ED771}" type="presParOf" srcId="{2542CB47-D9A3-4C9D-9FD5-669D32C666AD}" destId="{B91BCF89-049B-447B-B214-E927B01DA7D2}" srcOrd="1" destOrd="0" presId="urn:microsoft.com/office/officeart/2005/8/layout/orgChart1"/>
    <dgm:cxn modelId="{182D394F-64CE-4160-9CDF-18FA19E5001C}" type="presParOf" srcId="{3A3930F3-22CA-41B4-80CF-9343D891DBA2}" destId="{B8789813-1B4B-4172-9946-B88D457510BC}" srcOrd="1" destOrd="0" presId="urn:microsoft.com/office/officeart/2005/8/layout/orgChart1"/>
    <dgm:cxn modelId="{D9B8DFB0-9C21-4190-9BA2-A626449C2D64}" type="presParOf" srcId="{3A3930F3-22CA-41B4-80CF-9343D891DBA2}" destId="{A721A3F6-2664-4CB2-A9EC-B26AE7E02241}" srcOrd="2" destOrd="0" presId="urn:microsoft.com/office/officeart/2005/8/layout/orgChart1"/>
    <dgm:cxn modelId="{878E48D3-71C8-48B9-BBA2-511B75736F27}" type="presParOf" srcId="{AE6CFA18-C582-4FE5-BFE9-8E4E0B504558}" destId="{A11F9220-2E01-4F03-83D9-CAF4A4B7F062}" srcOrd="2" destOrd="0" presId="urn:microsoft.com/office/officeart/2005/8/layout/orgChart1"/>
    <dgm:cxn modelId="{C67C1871-59C0-4D8D-A5A3-DE8589755437}" type="presParOf" srcId="{491E9353-97E3-4CE0-B96E-24887E241B2C}" destId="{0F531625-2B80-4709-AD55-9208C63DD601}" srcOrd="2" destOrd="0" presId="urn:microsoft.com/office/officeart/2005/8/layout/orgChart1"/>
    <dgm:cxn modelId="{C5572BDB-046F-473C-A87E-10C46DF92589}" type="presParOf" srcId="{7C583C95-8D8D-4940-A1D8-81032723BB5E}" destId="{3D407D50-2830-40CD-A19E-49C55A8662F3}"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5A6026-B3F2-4C95-A41A-54103617FC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BA7749C1-5CBA-48EB-84BE-FE1C52994AE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600" b="0" i="1" dirty="0" smtClean="0"/>
            <a:t>University of Nottingham</a:t>
          </a:r>
          <a:endParaRPr lang="en-GB" sz="600" dirty="0"/>
        </a:p>
      </dgm:t>
    </dgm:pt>
    <dgm:pt modelId="{44DF50F8-5B01-40F1-8E17-C8E45E9C0127}" type="parTrans" cxnId="{C224F461-A5FF-410F-BB8F-AD2D907560DF}">
      <dgm:prSet/>
      <dgm:spPr/>
      <dgm:t>
        <a:bodyPr/>
        <a:lstStyle/>
        <a:p>
          <a:endParaRPr lang="en-GB" sz="1400"/>
        </a:p>
      </dgm:t>
    </dgm:pt>
    <dgm:pt modelId="{088808F0-B7C0-42C4-B27D-9AC13F73614B}" type="sibTrans" cxnId="{C224F461-A5FF-410F-BB8F-AD2D907560DF}">
      <dgm:prSet/>
      <dgm:spPr/>
      <dgm:t>
        <a:bodyPr/>
        <a:lstStyle/>
        <a:p>
          <a:endParaRPr lang="en-GB" sz="1400"/>
        </a:p>
      </dgm:t>
    </dgm:pt>
    <dgm:pt modelId="{6279540B-621E-4308-A19A-D4399BDF544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600" i="1" dirty="0" smtClean="0"/>
            <a:t>Library</a:t>
          </a:r>
          <a:endParaRPr lang="en-GB" sz="600" i="1" dirty="0"/>
        </a:p>
      </dgm:t>
    </dgm:pt>
    <dgm:pt modelId="{F270343F-48AA-4A4F-811B-A543A7D96CF6}" type="parTrans" cxnId="{DBF02BCC-7182-4204-9D65-D1FC66C5ADDE}">
      <dgm:prSet/>
      <dgm:spPr/>
      <dgm:t>
        <a:bodyPr/>
        <a:lstStyle/>
        <a:p>
          <a:endParaRPr lang="en-GB" sz="1400"/>
        </a:p>
      </dgm:t>
    </dgm:pt>
    <dgm:pt modelId="{783301C7-381F-424A-8901-DDEC292EA5B6}" type="sibTrans" cxnId="{DBF02BCC-7182-4204-9D65-D1FC66C5ADDE}">
      <dgm:prSet/>
      <dgm:spPr/>
      <dgm:t>
        <a:bodyPr/>
        <a:lstStyle/>
        <a:p>
          <a:endParaRPr lang="en-GB" sz="1400"/>
        </a:p>
      </dgm:t>
    </dgm:pt>
    <dgm:pt modelId="{FC1F4A33-871E-4DB0-A734-721E0D0C4B18}">
      <dgm:prSet phldrT="[Text]" custT="1">
        <dgm:style>
          <a:lnRef idx="1">
            <a:schemeClr val="accent1"/>
          </a:lnRef>
          <a:fillRef idx="2">
            <a:schemeClr val="accent1"/>
          </a:fillRef>
          <a:effectRef idx="1">
            <a:schemeClr val="accent1"/>
          </a:effectRef>
          <a:fontRef idx="minor">
            <a:schemeClr val="dk1"/>
          </a:fontRef>
        </dgm:style>
      </dgm:prSet>
      <dgm:spPr>
        <a:solidFill>
          <a:srgbClr val="CCECFF"/>
        </a:solidFill>
        <a:effectLst/>
      </dgm:spPr>
      <dgm:t>
        <a:bodyPr/>
        <a:lstStyle/>
        <a:p>
          <a:r>
            <a:rPr lang="en-GB" sz="500" b="1" dirty="0" smtClean="0"/>
            <a:t>Air conditioning</a:t>
          </a:r>
          <a:endParaRPr lang="en-GB" sz="500" b="1" dirty="0"/>
        </a:p>
      </dgm:t>
    </dgm:pt>
    <dgm:pt modelId="{8E14FE1E-5CE6-4929-8B62-6477A9DB57E4}" type="parTrans" cxnId="{07CB0937-8FBA-47B4-A611-A32D658888D6}">
      <dgm:prSet/>
      <dgm:spPr/>
      <dgm:t>
        <a:bodyPr/>
        <a:lstStyle/>
        <a:p>
          <a:endParaRPr lang="en-GB" sz="1400"/>
        </a:p>
      </dgm:t>
    </dgm:pt>
    <dgm:pt modelId="{6C0CAEE6-D625-4B71-BBFE-1F6010D9AC5F}" type="sibTrans" cxnId="{07CB0937-8FBA-47B4-A611-A32D658888D6}">
      <dgm:prSet/>
      <dgm:spPr/>
      <dgm:t>
        <a:bodyPr/>
        <a:lstStyle/>
        <a:p>
          <a:endParaRPr lang="en-GB" sz="1400"/>
        </a:p>
      </dgm:t>
    </dgm:pt>
    <dgm:pt modelId="{AD3B8E61-DEB5-4D8F-91A2-EC911B4838A8}">
      <dgm:prSet phldrT="[Text]" custT="1">
        <dgm:style>
          <a:lnRef idx="1">
            <a:schemeClr val="accent1"/>
          </a:lnRef>
          <a:fillRef idx="2">
            <a:schemeClr val="accent1"/>
          </a:fillRef>
          <a:effectRef idx="1">
            <a:schemeClr val="accent1"/>
          </a:effectRef>
          <a:fontRef idx="minor">
            <a:schemeClr val="dk1"/>
          </a:fontRef>
        </dgm:style>
      </dgm:prSet>
      <dgm:spPr>
        <a:effectLst>
          <a:glow rad="139700">
            <a:schemeClr val="accent2">
              <a:satMod val="175000"/>
              <a:alpha val="40000"/>
            </a:schemeClr>
          </a:glow>
        </a:effectLst>
      </dgm:spPr>
      <dgm:t>
        <a:bodyPr/>
        <a:lstStyle/>
        <a:p>
          <a:r>
            <a:rPr lang="en-GB" sz="600" b="0" dirty="0" smtClean="0"/>
            <a:t>Average</a:t>
          </a:r>
          <a:endParaRPr lang="en-GB" sz="600" b="0" dirty="0"/>
        </a:p>
      </dgm:t>
    </dgm:pt>
    <dgm:pt modelId="{0DB6B215-1558-4329-A9A8-EAF92D3226B2}" type="parTrans" cxnId="{91DD5B25-B7F8-4512-9DB7-C7DBC2892FFC}">
      <dgm:prSet/>
      <dgm:spPr/>
      <dgm:t>
        <a:bodyPr/>
        <a:lstStyle/>
        <a:p>
          <a:endParaRPr lang="en-GB" sz="1400"/>
        </a:p>
      </dgm:t>
    </dgm:pt>
    <dgm:pt modelId="{CFA9A054-45EB-42A4-BE55-62C4EDCDD1D8}" type="sibTrans" cxnId="{91DD5B25-B7F8-4512-9DB7-C7DBC2892FFC}">
      <dgm:prSet/>
      <dgm:spPr/>
      <dgm:t>
        <a:bodyPr/>
        <a:lstStyle/>
        <a:p>
          <a:endParaRPr lang="en-GB" sz="1400"/>
        </a:p>
      </dgm:t>
    </dgm:pt>
    <dgm:pt modelId="{641CA9A5-0879-46B8-BB2B-13C3C22AB720}">
      <dgm:prSet phldrT="[Text]" custT="1">
        <dgm:style>
          <a:lnRef idx="1">
            <a:schemeClr val="accent1"/>
          </a:lnRef>
          <a:fillRef idx="2">
            <a:schemeClr val="accent1"/>
          </a:fillRef>
          <a:effectRef idx="1">
            <a:schemeClr val="accent1"/>
          </a:effectRef>
          <a:fontRef idx="minor">
            <a:schemeClr val="dk1"/>
          </a:fontRef>
        </dgm:style>
      </dgm:prSet>
      <dgm:spPr>
        <a:effectLst/>
      </dgm:spPr>
      <dgm:t>
        <a:bodyPr/>
        <a:lstStyle/>
        <a:p>
          <a:r>
            <a:rPr lang="en-GB" sz="600" b="0" dirty="0" smtClean="0"/>
            <a:t>Compare to similar</a:t>
          </a:r>
          <a:endParaRPr lang="en-GB" sz="600" b="0" dirty="0"/>
        </a:p>
      </dgm:t>
    </dgm:pt>
    <dgm:pt modelId="{D14BC7D1-75F9-4D9C-8369-0904EBC48900}" type="parTrans" cxnId="{6252813F-45DB-45BB-8CA5-B82B444BC418}">
      <dgm:prSet/>
      <dgm:spPr/>
      <dgm:t>
        <a:bodyPr/>
        <a:lstStyle/>
        <a:p>
          <a:endParaRPr lang="en-GB" sz="1400"/>
        </a:p>
      </dgm:t>
    </dgm:pt>
    <dgm:pt modelId="{DBA49F43-7AA1-40B8-B3D2-A91E801BBAF4}" type="sibTrans" cxnId="{6252813F-45DB-45BB-8CA5-B82B444BC418}">
      <dgm:prSet/>
      <dgm:spPr/>
      <dgm:t>
        <a:bodyPr/>
        <a:lstStyle/>
        <a:p>
          <a:endParaRPr lang="en-GB" sz="1400"/>
        </a:p>
      </dgm:t>
    </dgm:pt>
    <dgm:pt modelId="{FCAAACB2-B49C-43D9-9FEB-2B15BFC70A06}">
      <dgm:prSet phldrT="[Text]" custT="1">
        <dgm:style>
          <a:lnRef idx="1">
            <a:schemeClr val="accent1"/>
          </a:lnRef>
          <a:fillRef idx="2">
            <a:schemeClr val="accent1"/>
          </a:fillRef>
          <a:effectRef idx="1">
            <a:schemeClr val="accent1"/>
          </a:effectRef>
          <a:fontRef idx="minor">
            <a:schemeClr val="dk1"/>
          </a:fontRef>
        </dgm:style>
      </dgm:prSet>
      <dgm:spPr>
        <a:effectLst/>
      </dgm:spPr>
      <dgm:t>
        <a:bodyPr/>
        <a:lstStyle/>
        <a:p>
          <a:r>
            <a:rPr lang="en-GB" sz="600" b="0" dirty="0" smtClean="0"/>
            <a:t>Proportion</a:t>
          </a:r>
          <a:endParaRPr lang="en-GB" sz="600" b="0" dirty="0"/>
        </a:p>
      </dgm:t>
    </dgm:pt>
    <dgm:pt modelId="{A79BFC14-7E02-4DD4-AFC0-A8DD1FBC71F7}" type="parTrans" cxnId="{0F093782-F5B2-484A-8A67-53F16654B5F6}">
      <dgm:prSet/>
      <dgm:spPr/>
      <dgm:t>
        <a:bodyPr/>
        <a:lstStyle/>
        <a:p>
          <a:endParaRPr lang="en-GB" sz="1400"/>
        </a:p>
      </dgm:t>
    </dgm:pt>
    <dgm:pt modelId="{30250D2F-DB55-4D15-85BF-F392E777C07F}" type="sibTrans" cxnId="{0F093782-F5B2-484A-8A67-53F16654B5F6}">
      <dgm:prSet/>
      <dgm:spPr/>
      <dgm:t>
        <a:bodyPr/>
        <a:lstStyle/>
        <a:p>
          <a:endParaRPr lang="en-GB" sz="1400"/>
        </a:p>
      </dgm:t>
    </dgm:pt>
    <dgm:pt modelId="{5FD77257-095A-4FF7-8A39-52D8190C9390}">
      <dgm:prSet phldrT="[Text]" custT="1">
        <dgm:style>
          <a:lnRef idx="1">
            <a:schemeClr val="accent1"/>
          </a:lnRef>
          <a:fillRef idx="2">
            <a:schemeClr val="accent1"/>
          </a:fillRef>
          <a:effectRef idx="1">
            <a:schemeClr val="accent1"/>
          </a:effectRef>
          <a:fontRef idx="minor">
            <a:schemeClr val="dk1"/>
          </a:fontRef>
        </dgm:style>
      </dgm:prSet>
      <dgm:spPr>
        <a:effectLst/>
      </dgm:spPr>
      <dgm:t>
        <a:bodyPr/>
        <a:lstStyle/>
        <a:p>
          <a:r>
            <a:rPr lang="en-GB" sz="600" b="0" dirty="0" smtClean="0"/>
            <a:t>History</a:t>
          </a:r>
          <a:endParaRPr lang="en-GB" sz="600" b="0" dirty="0"/>
        </a:p>
      </dgm:t>
    </dgm:pt>
    <dgm:pt modelId="{873C65E2-628D-4B4F-B37C-8FF41819F183}" type="parTrans" cxnId="{759B6C4A-34A1-44F8-9B74-6A5BB7C04309}">
      <dgm:prSet/>
      <dgm:spPr/>
      <dgm:t>
        <a:bodyPr/>
        <a:lstStyle/>
        <a:p>
          <a:endParaRPr lang="en-GB" sz="1400"/>
        </a:p>
      </dgm:t>
    </dgm:pt>
    <dgm:pt modelId="{1E0D4502-8128-4116-8474-63133CC527CB}" type="sibTrans" cxnId="{759B6C4A-34A1-44F8-9B74-6A5BB7C04309}">
      <dgm:prSet/>
      <dgm:spPr/>
      <dgm:t>
        <a:bodyPr/>
        <a:lstStyle/>
        <a:p>
          <a:endParaRPr lang="en-GB" sz="1400"/>
        </a:p>
      </dgm:t>
    </dgm:pt>
    <dgm:pt modelId="{73D02E12-E2AE-4FD6-B02A-EEC31C364513}" type="pres">
      <dgm:prSet presAssocID="{B65A6026-B3F2-4C95-A41A-54103617FCFB}" presName="hierChild1" presStyleCnt="0">
        <dgm:presLayoutVars>
          <dgm:orgChart val="1"/>
          <dgm:chPref val="1"/>
          <dgm:dir/>
          <dgm:animOne val="branch"/>
          <dgm:animLvl val="lvl"/>
          <dgm:resizeHandles/>
        </dgm:presLayoutVars>
      </dgm:prSet>
      <dgm:spPr/>
      <dgm:t>
        <a:bodyPr/>
        <a:lstStyle/>
        <a:p>
          <a:endParaRPr lang="en-US"/>
        </a:p>
      </dgm:t>
    </dgm:pt>
    <dgm:pt modelId="{7C583C95-8D8D-4940-A1D8-81032723BB5E}" type="pres">
      <dgm:prSet presAssocID="{BA7749C1-5CBA-48EB-84BE-FE1C52994AE3}" presName="hierRoot1" presStyleCnt="0">
        <dgm:presLayoutVars>
          <dgm:hierBranch val="init"/>
        </dgm:presLayoutVars>
      </dgm:prSet>
      <dgm:spPr/>
    </dgm:pt>
    <dgm:pt modelId="{8CCACF54-1857-4D2B-9B09-B13818731164}" type="pres">
      <dgm:prSet presAssocID="{BA7749C1-5CBA-48EB-84BE-FE1C52994AE3}" presName="rootComposite1" presStyleCnt="0"/>
      <dgm:spPr/>
    </dgm:pt>
    <dgm:pt modelId="{1A1268E5-AC32-4C9D-AE8D-B8E18AC5E214}" type="pres">
      <dgm:prSet presAssocID="{BA7749C1-5CBA-48EB-84BE-FE1C52994AE3}" presName="rootText1" presStyleLbl="node0" presStyleIdx="0" presStyleCnt="1">
        <dgm:presLayoutVars>
          <dgm:chPref val="3"/>
        </dgm:presLayoutVars>
      </dgm:prSet>
      <dgm:spPr/>
      <dgm:t>
        <a:bodyPr/>
        <a:lstStyle/>
        <a:p>
          <a:endParaRPr lang="en-GB"/>
        </a:p>
      </dgm:t>
    </dgm:pt>
    <dgm:pt modelId="{D66A79AB-E573-4E65-A75D-90CA7ADD8A14}" type="pres">
      <dgm:prSet presAssocID="{BA7749C1-5CBA-48EB-84BE-FE1C52994AE3}" presName="rootConnector1" presStyleLbl="node1" presStyleIdx="0" presStyleCnt="0"/>
      <dgm:spPr/>
      <dgm:t>
        <a:bodyPr/>
        <a:lstStyle/>
        <a:p>
          <a:endParaRPr lang="en-US"/>
        </a:p>
      </dgm:t>
    </dgm:pt>
    <dgm:pt modelId="{BFEC567A-89EB-4456-84AF-2B0B41955A34}" type="pres">
      <dgm:prSet presAssocID="{BA7749C1-5CBA-48EB-84BE-FE1C52994AE3}" presName="hierChild2" presStyleCnt="0"/>
      <dgm:spPr/>
    </dgm:pt>
    <dgm:pt modelId="{559DC355-DAC4-43DA-A0B8-2C40105E9A67}" type="pres">
      <dgm:prSet presAssocID="{F270343F-48AA-4A4F-811B-A543A7D96CF6}" presName="Name37" presStyleLbl="parChTrans1D2" presStyleIdx="0" presStyleCnt="1"/>
      <dgm:spPr/>
      <dgm:t>
        <a:bodyPr/>
        <a:lstStyle/>
        <a:p>
          <a:endParaRPr lang="en-US"/>
        </a:p>
      </dgm:t>
    </dgm:pt>
    <dgm:pt modelId="{491E9353-97E3-4CE0-B96E-24887E241B2C}" type="pres">
      <dgm:prSet presAssocID="{6279540B-621E-4308-A19A-D4399BDF5443}" presName="hierRoot2" presStyleCnt="0">
        <dgm:presLayoutVars>
          <dgm:hierBranch val="init"/>
        </dgm:presLayoutVars>
      </dgm:prSet>
      <dgm:spPr/>
    </dgm:pt>
    <dgm:pt modelId="{0540CA7C-EB29-46C1-B1AF-735B94B00036}" type="pres">
      <dgm:prSet presAssocID="{6279540B-621E-4308-A19A-D4399BDF5443}" presName="rootComposite" presStyleCnt="0"/>
      <dgm:spPr/>
    </dgm:pt>
    <dgm:pt modelId="{1172486F-EB2A-403E-9C77-4C9959EE5580}" type="pres">
      <dgm:prSet presAssocID="{6279540B-621E-4308-A19A-D4399BDF5443}" presName="rootText" presStyleLbl="node2" presStyleIdx="0" presStyleCnt="1">
        <dgm:presLayoutVars>
          <dgm:chPref val="3"/>
        </dgm:presLayoutVars>
      </dgm:prSet>
      <dgm:spPr/>
      <dgm:t>
        <a:bodyPr/>
        <a:lstStyle/>
        <a:p>
          <a:endParaRPr lang="en-GB"/>
        </a:p>
      </dgm:t>
    </dgm:pt>
    <dgm:pt modelId="{563702DF-44DC-4F21-9927-51BFFD1FAAA7}" type="pres">
      <dgm:prSet presAssocID="{6279540B-621E-4308-A19A-D4399BDF5443}" presName="rootConnector" presStyleLbl="node2" presStyleIdx="0" presStyleCnt="1"/>
      <dgm:spPr/>
      <dgm:t>
        <a:bodyPr/>
        <a:lstStyle/>
        <a:p>
          <a:endParaRPr lang="en-US"/>
        </a:p>
      </dgm:t>
    </dgm:pt>
    <dgm:pt modelId="{C4343732-35AE-41E8-A94A-3326D81DDAEE}" type="pres">
      <dgm:prSet presAssocID="{6279540B-621E-4308-A19A-D4399BDF5443}" presName="hierChild4" presStyleCnt="0"/>
      <dgm:spPr/>
    </dgm:pt>
    <dgm:pt modelId="{789D7495-9BE2-4E17-97AB-6C79C863B366}" type="pres">
      <dgm:prSet presAssocID="{8E14FE1E-5CE6-4929-8B62-6477A9DB57E4}" presName="Name37" presStyleLbl="parChTrans1D3" presStyleIdx="0" presStyleCnt="1"/>
      <dgm:spPr/>
      <dgm:t>
        <a:bodyPr/>
        <a:lstStyle/>
        <a:p>
          <a:endParaRPr lang="en-US"/>
        </a:p>
      </dgm:t>
    </dgm:pt>
    <dgm:pt modelId="{150DAFA8-B5AD-4722-BF1B-D93E1B64E62A}" type="pres">
      <dgm:prSet presAssocID="{FC1F4A33-871E-4DB0-A734-721E0D0C4B18}" presName="hierRoot2" presStyleCnt="0">
        <dgm:presLayoutVars>
          <dgm:hierBranch/>
        </dgm:presLayoutVars>
      </dgm:prSet>
      <dgm:spPr/>
    </dgm:pt>
    <dgm:pt modelId="{5B59149F-76F4-48F7-9541-612D87F0408E}" type="pres">
      <dgm:prSet presAssocID="{FC1F4A33-871E-4DB0-A734-721E0D0C4B18}" presName="rootComposite" presStyleCnt="0"/>
      <dgm:spPr/>
    </dgm:pt>
    <dgm:pt modelId="{624846BB-3E0E-434C-BECF-DA1900A85C96}" type="pres">
      <dgm:prSet presAssocID="{FC1F4A33-871E-4DB0-A734-721E0D0C4B18}" presName="rootText" presStyleLbl="node3" presStyleIdx="0" presStyleCnt="1">
        <dgm:presLayoutVars>
          <dgm:chPref val="3"/>
        </dgm:presLayoutVars>
      </dgm:prSet>
      <dgm:spPr/>
      <dgm:t>
        <a:bodyPr/>
        <a:lstStyle/>
        <a:p>
          <a:endParaRPr lang="en-GB"/>
        </a:p>
      </dgm:t>
    </dgm:pt>
    <dgm:pt modelId="{843F1513-F8BE-4452-8B43-6D1C5D11DBDB}" type="pres">
      <dgm:prSet presAssocID="{FC1F4A33-871E-4DB0-A734-721E0D0C4B18}" presName="rootConnector" presStyleLbl="node3" presStyleIdx="0" presStyleCnt="1"/>
      <dgm:spPr/>
      <dgm:t>
        <a:bodyPr/>
        <a:lstStyle/>
        <a:p>
          <a:endParaRPr lang="en-US"/>
        </a:p>
      </dgm:t>
    </dgm:pt>
    <dgm:pt modelId="{7F1B8E6E-E478-4A6C-8B93-27711FB46534}" type="pres">
      <dgm:prSet presAssocID="{FC1F4A33-871E-4DB0-A734-721E0D0C4B18}" presName="hierChild4" presStyleCnt="0"/>
      <dgm:spPr/>
    </dgm:pt>
    <dgm:pt modelId="{7967A14E-471F-4BE9-A217-1550C67DDF43}" type="pres">
      <dgm:prSet presAssocID="{0DB6B215-1558-4329-A9A8-EAF92D3226B2}" presName="Name35" presStyleLbl="parChTrans1D4" presStyleIdx="0" presStyleCnt="4"/>
      <dgm:spPr/>
      <dgm:t>
        <a:bodyPr/>
        <a:lstStyle/>
        <a:p>
          <a:endParaRPr lang="en-US"/>
        </a:p>
      </dgm:t>
    </dgm:pt>
    <dgm:pt modelId="{7E8A065C-A09C-43FE-9ACC-DA12D228BFDB}" type="pres">
      <dgm:prSet presAssocID="{AD3B8E61-DEB5-4D8F-91A2-EC911B4838A8}" presName="hierRoot2" presStyleCnt="0">
        <dgm:presLayoutVars>
          <dgm:hierBranch/>
        </dgm:presLayoutVars>
      </dgm:prSet>
      <dgm:spPr/>
    </dgm:pt>
    <dgm:pt modelId="{40B79B5B-5AF3-44E6-A93B-E7E04FDD8F90}" type="pres">
      <dgm:prSet presAssocID="{AD3B8E61-DEB5-4D8F-91A2-EC911B4838A8}" presName="rootComposite" presStyleCnt="0"/>
      <dgm:spPr/>
    </dgm:pt>
    <dgm:pt modelId="{153BD5DD-0F87-4CC6-BD2A-A656551E8BC5}" type="pres">
      <dgm:prSet presAssocID="{AD3B8E61-DEB5-4D8F-91A2-EC911B4838A8}" presName="rootText" presStyleLbl="node4" presStyleIdx="0" presStyleCnt="4">
        <dgm:presLayoutVars>
          <dgm:chPref val="3"/>
        </dgm:presLayoutVars>
      </dgm:prSet>
      <dgm:spPr/>
      <dgm:t>
        <a:bodyPr/>
        <a:lstStyle/>
        <a:p>
          <a:endParaRPr lang="en-GB"/>
        </a:p>
      </dgm:t>
    </dgm:pt>
    <dgm:pt modelId="{D052E71F-7BFC-4C9F-9E6F-FB8B1D41594E}" type="pres">
      <dgm:prSet presAssocID="{AD3B8E61-DEB5-4D8F-91A2-EC911B4838A8}" presName="rootConnector" presStyleLbl="node4" presStyleIdx="0" presStyleCnt="4"/>
      <dgm:spPr/>
      <dgm:t>
        <a:bodyPr/>
        <a:lstStyle/>
        <a:p>
          <a:endParaRPr lang="en-US"/>
        </a:p>
      </dgm:t>
    </dgm:pt>
    <dgm:pt modelId="{B32D09DF-8B4B-4D9F-B973-6103FF022A47}" type="pres">
      <dgm:prSet presAssocID="{AD3B8E61-DEB5-4D8F-91A2-EC911B4838A8}" presName="hierChild4" presStyleCnt="0"/>
      <dgm:spPr/>
    </dgm:pt>
    <dgm:pt modelId="{CDD09E14-6BA8-4F17-B3BF-0F35DAE6E560}" type="pres">
      <dgm:prSet presAssocID="{AD3B8E61-DEB5-4D8F-91A2-EC911B4838A8}" presName="hierChild5" presStyleCnt="0"/>
      <dgm:spPr/>
    </dgm:pt>
    <dgm:pt modelId="{B5117AE7-9804-4A6F-8AD8-0B5208F78004}" type="pres">
      <dgm:prSet presAssocID="{D14BC7D1-75F9-4D9C-8369-0904EBC48900}" presName="Name35" presStyleLbl="parChTrans1D4" presStyleIdx="1" presStyleCnt="4"/>
      <dgm:spPr/>
      <dgm:t>
        <a:bodyPr/>
        <a:lstStyle/>
        <a:p>
          <a:endParaRPr lang="en-US"/>
        </a:p>
      </dgm:t>
    </dgm:pt>
    <dgm:pt modelId="{15653514-8BC5-4D96-83D3-0467E144ACEA}" type="pres">
      <dgm:prSet presAssocID="{641CA9A5-0879-46B8-BB2B-13C3C22AB720}" presName="hierRoot2" presStyleCnt="0">
        <dgm:presLayoutVars>
          <dgm:hierBranch/>
        </dgm:presLayoutVars>
      </dgm:prSet>
      <dgm:spPr/>
    </dgm:pt>
    <dgm:pt modelId="{2AC116DB-F516-4FE4-B0C1-619F2DA42B25}" type="pres">
      <dgm:prSet presAssocID="{641CA9A5-0879-46B8-BB2B-13C3C22AB720}" presName="rootComposite" presStyleCnt="0"/>
      <dgm:spPr/>
    </dgm:pt>
    <dgm:pt modelId="{94E091DC-D8C3-49F1-A4ED-2205E9437084}" type="pres">
      <dgm:prSet presAssocID="{641CA9A5-0879-46B8-BB2B-13C3C22AB720}" presName="rootText" presStyleLbl="node4" presStyleIdx="1" presStyleCnt="4">
        <dgm:presLayoutVars>
          <dgm:chPref val="3"/>
        </dgm:presLayoutVars>
      </dgm:prSet>
      <dgm:spPr/>
      <dgm:t>
        <a:bodyPr/>
        <a:lstStyle/>
        <a:p>
          <a:endParaRPr lang="en-US"/>
        </a:p>
      </dgm:t>
    </dgm:pt>
    <dgm:pt modelId="{2156960A-A7D5-4AAA-BFF5-C5E6977471C9}" type="pres">
      <dgm:prSet presAssocID="{641CA9A5-0879-46B8-BB2B-13C3C22AB720}" presName="rootConnector" presStyleLbl="node4" presStyleIdx="1" presStyleCnt="4"/>
      <dgm:spPr/>
      <dgm:t>
        <a:bodyPr/>
        <a:lstStyle/>
        <a:p>
          <a:endParaRPr lang="en-US"/>
        </a:p>
      </dgm:t>
    </dgm:pt>
    <dgm:pt modelId="{AA3157AB-15F5-4F5C-B163-5591846B4E16}" type="pres">
      <dgm:prSet presAssocID="{641CA9A5-0879-46B8-BB2B-13C3C22AB720}" presName="hierChild4" presStyleCnt="0"/>
      <dgm:spPr/>
    </dgm:pt>
    <dgm:pt modelId="{6100AECE-C101-41AA-B222-0898B39B7161}" type="pres">
      <dgm:prSet presAssocID="{641CA9A5-0879-46B8-BB2B-13C3C22AB720}" presName="hierChild5" presStyleCnt="0"/>
      <dgm:spPr/>
    </dgm:pt>
    <dgm:pt modelId="{45113C6B-047A-469F-B8E5-EB6EA27B7770}" type="pres">
      <dgm:prSet presAssocID="{A79BFC14-7E02-4DD4-AFC0-A8DD1FBC71F7}" presName="Name35" presStyleLbl="parChTrans1D4" presStyleIdx="2" presStyleCnt="4"/>
      <dgm:spPr/>
      <dgm:t>
        <a:bodyPr/>
        <a:lstStyle/>
        <a:p>
          <a:endParaRPr lang="en-US"/>
        </a:p>
      </dgm:t>
    </dgm:pt>
    <dgm:pt modelId="{B08A65AD-2790-4D8E-8998-0E657485B369}" type="pres">
      <dgm:prSet presAssocID="{FCAAACB2-B49C-43D9-9FEB-2B15BFC70A06}" presName="hierRoot2" presStyleCnt="0">
        <dgm:presLayoutVars>
          <dgm:hierBranch/>
        </dgm:presLayoutVars>
      </dgm:prSet>
      <dgm:spPr/>
    </dgm:pt>
    <dgm:pt modelId="{7934993F-EDC1-4D02-A120-37C9E4C95815}" type="pres">
      <dgm:prSet presAssocID="{FCAAACB2-B49C-43D9-9FEB-2B15BFC70A06}" presName="rootComposite" presStyleCnt="0"/>
      <dgm:spPr/>
    </dgm:pt>
    <dgm:pt modelId="{628C668F-FC5A-46EB-9D4B-DE8A8178C144}" type="pres">
      <dgm:prSet presAssocID="{FCAAACB2-B49C-43D9-9FEB-2B15BFC70A06}" presName="rootText" presStyleLbl="node4" presStyleIdx="2" presStyleCnt="4">
        <dgm:presLayoutVars>
          <dgm:chPref val="3"/>
        </dgm:presLayoutVars>
      </dgm:prSet>
      <dgm:spPr/>
      <dgm:t>
        <a:bodyPr/>
        <a:lstStyle/>
        <a:p>
          <a:endParaRPr lang="en-US"/>
        </a:p>
      </dgm:t>
    </dgm:pt>
    <dgm:pt modelId="{E3D85D13-5F21-413E-8573-0A8E97CD838E}" type="pres">
      <dgm:prSet presAssocID="{FCAAACB2-B49C-43D9-9FEB-2B15BFC70A06}" presName="rootConnector" presStyleLbl="node4" presStyleIdx="2" presStyleCnt="4"/>
      <dgm:spPr/>
      <dgm:t>
        <a:bodyPr/>
        <a:lstStyle/>
        <a:p>
          <a:endParaRPr lang="en-US"/>
        </a:p>
      </dgm:t>
    </dgm:pt>
    <dgm:pt modelId="{C0EFC0D6-A0B5-4647-B21C-78EAD172EE9E}" type="pres">
      <dgm:prSet presAssocID="{FCAAACB2-B49C-43D9-9FEB-2B15BFC70A06}" presName="hierChild4" presStyleCnt="0"/>
      <dgm:spPr/>
    </dgm:pt>
    <dgm:pt modelId="{765FC330-2CD8-40A1-9B78-245297B45B6C}" type="pres">
      <dgm:prSet presAssocID="{FCAAACB2-B49C-43D9-9FEB-2B15BFC70A06}" presName="hierChild5" presStyleCnt="0"/>
      <dgm:spPr/>
    </dgm:pt>
    <dgm:pt modelId="{4931FA2E-DED2-4172-9900-E6E83A5D13B5}" type="pres">
      <dgm:prSet presAssocID="{873C65E2-628D-4B4F-B37C-8FF41819F183}" presName="Name35" presStyleLbl="parChTrans1D4" presStyleIdx="3" presStyleCnt="4"/>
      <dgm:spPr/>
      <dgm:t>
        <a:bodyPr/>
        <a:lstStyle/>
        <a:p>
          <a:endParaRPr lang="en-US"/>
        </a:p>
      </dgm:t>
    </dgm:pt>
    <dgm:pt modelId="{D2FC9497-72F6-44D8-8E47-2702153F3886}" type="pres">
      <dgm:prSet presAssocID="{5FD77257-095A-4FF7-8A39-52D8190C9390}" presName="hierRoot2" presStyleCnt="0">
        <dgm:presLayoutVars>
          <dgm:hierBranch val="init"/>
        </dgm:presLayoutVars>
      </dgm:prSet>
      <dgm:spPr/>
    </dgm:pt>
    <dgm:pt modelId="{CA737D89-2062-4C0B-AA6D-11BD3222C13F}" type="pres">
      <dgm:prSet presAssocID="{5FD77257-095A-4FF7-8A39-52D8190C9390}" presName="rootComposite" presStyleCnt="0"/>
      <dgm:spPr/>
    </dgm:pt>
    <dgm:pt modelId="{1017C5BF-B4AC-48CD-B125-548DEBA5F34F}" type="pres">
      <dgm:prSet presAssocID="{5FD77257-095A-4FF7-8A39-52D8190C9390}" presName="rootText" presStyleLbl="node4" presStyleIdx="3" presStyleCnt="4">
        <dgm:presLayoutVars>
          <dgm:chPref val="3"/>
        </dgm:presLayoutVars>
      </dgm:prSet>
      <dgm:spPr/>
      <dgm:t>
        <a:bodyPr/>
        <a:lstStyle/>
        <a:p>
          <a:endParaRPr lang="en-US"/>
        </a:p>
      </dgm:t>
    </dgm:pt>
    <dgm:pt modelId="{036ED6DF-C92F-4DEB-AC23-33DCF2CB1732}" type="pres">
      <dgm:prSet presAssocID="{5FD77257-095A-4FF7-8A39-52D8190C9390}" presName="rootConnector" presStyleLbl="node4" presStyleIdx="3" presStyleCnt="4"/>
      <dgm:spPr/>
      <dgm:t>
        <a:bodyPr/>
        <a:lstStyle/>
        <a:p>
          <a:endParaRPr lang="en-US"/>
        </a:p>
      </dgm:t>
    </dgm:pt>
    <dgm:pt modelId="{D4C29A9E-9FB9-4C75-82D4-B5B0D9B6F399}" type="pres">
      <dgm:prSet presAssocID="{5FD77257-095A-4FF7-8A39-52D8190C9390}" presName="hierChild4" presStyleCnt="0"/>
      <dgm:spPr/>
    </dgm:pt>
    <dgm:pt modelId="{EF657B17-1791-49F9-A83B-B979E434CEFB}" type="pres">
      <dgm:prSet presAssocID="{5FD77257-095A-4FF7-8A39-52D8190C9390}" presName="hierChild5" presStyleCnt="0"/>
      <dgm:spPr/>
    </dgm:pt>
    <dgm:pt modelId="{5DDC0CF4-3B93-4D0E-9ACD-C3F6BFF7CEBF}" type="pres">
      <dgm:prSet presAssocID="{FC1F4A33-871E-4DB0-A734-721E0D0C4B18}" presName="hierChild5" presStyleCnt="0"/>
      <dgm:spPr/>
    </dgm:pt>
    <dgm:pt modelId="{0F531625-2B80-4709-AD55-9208C63DD601}" type="pres">
      <dgm:prSet presAssocID="{6279540B-621E-4308-A19A-D4399BDF5443}" presName="hierChild5" presStyleCnt="0"/>
      <dgm:spPr/>
    </dgm:pt>
    <dgm:pt modelId="{3D407D50-2830-40CD-A19E-49C55A8662F3}" type="pres">
      <dgm:prSet presAssocID="{BA7749C1-5CBA-48EB-84BE-FE1C52994AE3}" presName="hierChild3" presStyleCnt="0"/>
      <dgm:spPr/>
    </dgm:pt>
  </dgm:ptLst>
  <dgm:cxnLst>
    <dgm:cxn modelId="{C224F461-A5FF-410F-BB8F-AD2D907560DF}" srcId="{B65A6026-B3F2-4C95-A41A-54103617FCFB}" destId="{BA7749C1-5CBA-48EB-84BE-FE1C52994AE3}" srcOrd="0" destOrd="0" parTransId="{44DF50F8-5B01-40F1-8E17-C8E45E9C0127}" sibTransId="{088808F0-B7C0-42C4-B27D-9AC13F73614B}"/>
    <dgm:cxn modelId="{5DAEAE7B-4622-4B85-9EC4-FABB7D6D6AED}" type="presOf" srcId="{AD3B8E61-DEB5-4D8F-91A2-EC911B4838A8}" destId="{D052E71F-7BFC-4C9F-9E6F-FB8B1D41594E}" srcOrd="1" destOrd="0" presId="urn:microsoft.com/office/officeart/2005/8/layout/orgChart1"/>
    <dgm:cxn modelId="{2B34FDFD-00B1-4073-ADCE-4BEB7483FAE7}" type="presOf" srcId="{FC1F4A33-871E-4DB0-A734-721E0D0C4B18}" destId="{843F1513-F8BE-4452-8B43-6D1C5D11DBDB}" srcOrd="1" destOrd="0" presId="urn:microsoft.com/office/officeart/2005/8/layout/orgChart1"/>
    <dgm:cxn modelId="{467C05CF-38A7-4C79-B18C-B2DBB7C1BF5C}" type="presOf" srcId="{641CA9A5-0879-46B8-BB2B-13C3C22AB720}" destId="{94E091DC-D8C3-49F1-A4ED-2205E9437084}" srcOrd="0" destOrd="0" presId="urn:microsoft.com/office/officeart/2005/8/layout/orgChart1"/>
    <dgm:cxn modelId="{4B459517-C793-44BC-A2DC-4B53143899EB}" type="presOf" srcId="{AD3B8E61-DEB5-4D8F-91A2-EC911B4838A8}" destId="{153BD5DD-0F87-4CC6-BD2A-A656551E8BC5}" srcOrd="0" destOrd="0" presId="urn:microsoft.com/office/officeart/2005/8/layout/orgChart1"/>
    <dgm:cxn modelId="{94897C78-F4F6-451D-BD8C-07DE9C5E68E1}" type="presOf" srcId="{6279540B-621E-4308-A19A-D4399BDF5443}" destId="{1172486F-EB2A-403E-9C77-4C9959EE5580}" srcOrd="0" destOrd="0" presId="urn:microsoft.com/office/officeart/2005/8/layout/orgChart1"/>
    <dgm:cxn modelId="{6252813F-45DB-45BB-8CA5-B82B444BC418}" srcId="{FC1F4A33-871E-4DB0-A734-721E0D0C4B18}" destId="{641CA9A5-0879-46B8-BB2B-13C3C22AB720}" srcOrd="1" destOrd="0" parTransId="{D14BC7D1-75F9-4D9C-8369-0904EBC48900}" sibTransId="{DBA49F43-7AA1-40B8-B3D2-A91E801BBAF4}"/>
    <dgm:cxn modelId="{2854B230-1801-4CAA-AB8A-F37DBA933C0A}" type="presOf" srcId="{BA7749C1-5CBA-48EB-84BE-FE1C52994AE3}" destId="{D66A79AB-E573-4E65-A75D-90CA7ADD8A14}" srcOrd="1" destOrd="0" presId="urn:microsoft.com/office/officeart/2005/8/layout/orgChart1"/>
    <dgm:cxn modelId="{1028ED64-B4A0-452E-9687-C2D7C2EDBD10}" type="presOf" srcId="{5FD77257-095A-4FF7-8A39-52D8190C9390}" destId="{036ED6DF-C92F-4DEB-AC23-33DCF2CB1732}" srcOrd="1" destOrd="0" presId="urn:microsoft.com/office/officeart/2005/8/layout/orgChart1"/>
    <dgm:cxn modelId="{40CD3F34-4FCA-4E85-BC08-D48CAB426A96}" type="presOf" srcId="{873C65E2-628D-4B4F-B37C-8FF41819F183}" destId="{4931FA2E-DED2-4172-9900-E6E83A5D13B5}" srcOrd="0" destOrd="0" presId="urn:microsoft.com/office/officeart/2005/8/layout/orgChart1"/>
    <dgm:cxn modelId="{07CB0937-8FBA-47B4-A611-A32D658888D6}" srcId="{6279540B-621E-4308-A19A-D4399BDF5443}" destId="{FC1F4A33-871E-4DB0-A734-721E0D0C4B18}" srcOrd="0" destOrd="0" parTransId="{8E14FE1E-5CE6-4929-8B62-6477A9DB57E4}" sibTransId="{6C0CAEE6-D625-4B71-BBFE-1F6010D9AC5F}"/>
    <dgm:cxn modelId="{42AAFAA2-F305-4722-8478-18AE3EAF7ED4}" type="presOf" srcId="{FCAAACB2-B49C-43D9-9FEB-2B15BFC70A06}" destId="{E3D85D13-5F21-413E-8573-0A8E97CD838E}" srcOrd="1" destOrd="0" presId="urn:microsoft.com/office/officeart/2005/8/layout/orgChart1"/>
    <dgm:cxn modelId="{0F093782-F5B2-484A-8A67-53F16654B5F6}" srcId="{FC1F4A33-871E-4DB0-A734-721E0D0C4B18}" destId="{FCAAACB2-B49C-43D9-9FEB-2B15BFC70A06}" srcOrd="2" destOrd="0" parTransId="{A79BFC14-7E02-4DD4-AFC0-A8DD1FBC71F7}" sibTransId="{30250D2F-DB55-4D15-85BF-F392E777C07F}"/>
    <dgm:cxn modelId="{F015A0C1-F18B-4D33-B909-D24D12377D0A}" type="presOf" srcId="{F270343F-48AA-4A4F-811B-A543A7D96CF6}" destId="{559DC355-DAC4-43DA-A0B8-2C40105E9A67}" srcOrd="0" destOrd="0" presId="urn:microsoft.com/office/officeart/2005/8/layout/orgChart1"/>
    <dgm:cxn modelId="{759B6C4A-34A1-44F8-9B74-6A5BB7C04309}" srcId="{FC1F4A33-871E-4DB0-A734-721E0D0C4B18}" destId="{5FD77257-095A-4FF7-8A39-52D8190C9390}" srcOrd="3" destOrd="0" parTransId="{873C65E2-628D-4B4F-B37C-8FF41819F183}" sibTransId="{1E0D4502-8128-4116-8474-63133CC527CB}"/>
    <dgm:cxn modelId="{91DD5B25-B7F8-4512-9DB7-C7DBC2892FFC}" srcId="{FC1F4A33-871E-4DB0-A734-721E0D0C4B18}" destId="{AD3B8E61-DEB5-4D8F-91A2-EC911B4838A8}" srcOrd="0" destOrd="0" parTransId="{0DB6B215-1558-4329-A9A8-EAF92D3226B2}" sibTransId="{CFA9A054-45EB-42A4-BE55-62C4EDCDD1D8}"/>
    <dgm:cxn modelId="{3A949135-3CC8-4A57-9907-336A1E7A9849}" type="presOf" srcId="{D14BC7D1-75F9-4D9C-8369-0904EBC48900}" destId="{B5117AE7-9804-4A6F-8AD8-0B5208F78004}" srcOrd="0" destOrd="0" presId="urn:microsoft.com/office/officeart/2005/8/layout/orgChart1"/>
    <dgm:cxn modelId="{A712B8D9-DC20-4C5A-8AEE-1600B1439AF1}" type="presOf" srcId="{641CA9A5-0879-46B8-BB2B-13C3C22AB720}" destId="{2156960A-A7D5-4AAA-BFF5-C5E6977471C9}" srcOrd="1" destOrd="0" presId="urn:microsoft.com/office/officeart/2005/8/layout/orgChart1"/>
    <dgm:cxn modelId="{923B5CDD-2470-4D22-91FE-2438C031550C}" type="presOf" srcId="{B65A6026-B3F2-4C95-A41A-54103617FCFB}" destId="{73D02E12-E2AE-4FD6-B02A-EEC31C364513}" srcOrd="0" destOrd="0" presId="urn:microsoft.com/office/officeart/2005/8/layout/orgChart1"/>
    <dgm:cxn modelId="{3DCA78CA-942B-42DB-A977-5A4B366754D3}" type="presOf" srcId="{5FD77257-095A-4FF7-8A39-52D8190C9390}" destId="{1017C5BF-B4AC-48CD-B125-548DEBA5F34F}" srcOrd="0" destOrd="0" presId="urn:microsoft.com/office/officeart/2005/8/layout/orgChart1"/>
    <dgm:cxn modelId="{FCBACE93-889E-45AC-8F51-9C76204E2B20}" type="presOf" srcId="{A79BFC14-7E02-4DD4-AFC0-A8DD1FBC71F7}" destId="{45113C6B-047A-469F-B8E5-EB6EA27B7770}" srcOrd="0" destOrd="0" presId="urn:microsoft.com/office/officeart/2005/8/layout/orgChart1"/>
    <dgm:cxn modelId="{2ECCC114-91EE-425F-B685-1C45C0373B9C}" type="presOf" srcId="{FCAAACB2-B49C-43D9-9FEB-2B15BFC70A06}" destId="{628C668F-FC5A-46EB-9D4B-DE8A8178C144}" srcOrd="0" destOrd="0" presId="urn:microsoft.com/office/officeart/2005/8/layout/orgChart1"/>
    <dgm:cxn modelId="{3B2CD05A-EA97-4B60-9B07-7B23870EADAB}" type="presOf" srcId="{0DB6B215-1558-4329-A9A8-EAF92D3226B2}" destId="{7967A14E-471F-4BE9-A217-1550C67DDF43}" srcOrd="0" destOrd="0" presId="urn:microsoft.com/office/officeart/2005/8/layout/orgChart1"/>
    <dgm:cxn modelId="{C56962B9-A237-4810-8B6F-4487EC9B956A}" type="presOf" srcId="{FC1F4A33-871E-4DB0-A734-721E0D0C4B18}" destId="{624846BB-3E0E-434C-BECF-DA1900A85C96}" srcOrd="0" destOrd="0" presId="urn:microsoft.com/office/officeart/2005/8/layout/orgChart1"/>
    <dgm:cxn modelId="{DBF02BCC-7182-4204-9D65-D1FC66C5ADDE}" srcId="{BA7749C1-5CBA-48EB-84BE-FE1C52994AE3}" destId="{6279540B-621E-4308-A19A-D4399BDF5443}" srcOrd="0" destOrd="0" parTransId="{F270343F-48AA-4A4F-811B-A543A7D96CF6}" sibTransId="{783301C7-381F-424A-8901-DDEC292EA5B6}"/>
    <dgm:cxn modelId="{CEC45C7D-3F6E-4C32-A90B-03F877B927F4}" type="presOf" srcId="{8E14FE1E-5CE6-4929-8B62-6477A9DB57E4}" destId="{789D7495-9BE2-4E17-97AB-6C79C863B366}" srcOrd="0" destOrd="0" presId="urn:microsoft.com/office/officeart/2005/8/layout/orgChart1"/>
    <dgm:cxn modelId="{778EE012-9098-421B-85EA-BFDB774FF7DA}" type="presOf" srcId="{BA7749C1-5CBA-48EB-84BE-FE1C52994AE3}" destId="{1A1268E5-AC32-4C9D-AE8D-B8E18AC5E214}" srcOrd="0" destOrd="0" presId="urn:microsoft.com/office/officeart/2005/8/layout/orgChart1"/>
    <dgm:cxn modelId="{DFA9D726-0AB2-4C1D-B460-8BB16D4016C5}" type="presOf" srcId="{6279540B-621E-4308-A19A-D4399BDF5443}" destId="{563702DF-44DC-4F21-9927-51BFFD1FAAA7}" srcOrd="1" destOrd="0" presId="urn:microsoft.com/office/officeart/2005/8/layout/orgChart1"/>
    <dgm:cxn modelId="{DC9CA5CE-DAEE-4744-A729-865F9369FE3E}" type="presParOf" srcId="{73D02E12-E2AE-4FD6-B02A-EEC31C364513}" destId="{7C583C95-8D8D-4940-A1D8-81032723BB5E}" srcOrd="0" destOrd="0" presId="urn:microsoft.com/office/officeart/2005/8/layout/orgChart1"/>
    <dgm:cxn modelId="{52219663-66B2-4A2B-BA82-7FCDA58D4DD1}" type="presParOf" srcId="{7C583C95-8D8D-4940-A1D8-81032723BB5E}" destId="{8CCACF54-1857-4D2B-9B09-B13818731164}" srcOrd="0" destOrd="0" presId="urn:microsoft.com/office/officeart/2005/8/layout/orgChart1"/>
    <dgm:cxn modelId="{CBF231D9-3E16-45DF-947E-32023C6767E5}" type="presParOf" srcId="{8CCACF54-1857-4D2B-9B09-B13818731164}" destId="{1A1268E5-AC32-4C9D-AE8D-B8E18AC5E214}" srcOrd="0" destOrd="0" presId="urn:microsoft.com/office/officeart/2005/8/layout/orgChart1"/>
    <dgm:cxn modelId="{790F2402-5E0B-4587-B18D-5A10ED3E2157}" type="presParOf" srcId="{8CCACF54-1857-4D2B-9B09-B13818731164}" destId="{D66A79AB-E573-4E65-A75D-90CA7ADD8A14}" srcOrd="1" destOrd="0" presId="urn:microsoft.com/office/officeart/2005/8/layout/orgChart1"/>
    <dgm:cxn modelId="{FC91E6D0-792D-441B-917A-31A5C67387AE}" type="presParOf" srcId="{7C583C95-8D8D-4940-A1D8-81032723BB5E}" destId="{BFEC567A-89EB-4456-84AF-2B0B41955A34}" srcOrd="1" destOrd="0" presId="urn:microsoft.com/office/officeart/2005/8/layout/orgChart1"/>
    <dgm:cxn modelId="{95F25FC1-0298-402C-B831-2CF6D1B19E9F}" type="presParOf" srcId="{BFEC567A-89EB-4456-84AF-2B0B41955A34}" destId="{559DC355-DAC4-43DA-A0B8-2C40105E9A67}" srcOrd="0" destOrd="0" presId="urn:microsoft.com/office/officeart/2005/8/layout/orgChart1"/>
    <dgm:cxn modelId="{EA229733-896E-4349-AFAA-94B55275BF5B}" type="presParOf" srcId="{BFEC567A-89EB-4456-84AF-2B0B41955A34}" destId="{491E9353-97E3-4CE0-B96E-24887E241B2C}" srcOrd="1" destOrd="0" presId="urn:microsoft.com/office/officeart/2005/8/layout/orgChart1"/>
    <dgm:cxn modelId="{3C77AED5-E8BB-452F-9EC6-824A411D170D}" type="presParOf" srcId="{491E9353-97E3-4CE0-B96E-24887E241B2C}" destId="{0540CA7C-EB29-46C1-B1AF-735B94B00036}" srcOrd="0" destOrd="0" presId="urn:microsoft.com/office/officeart/2005/8/layout/orgChart1"/>
    <dgm:cxn modelId="{C1D334AD-70BB-4D8A-A316-967AA754099B}" type="presParOf" srcId="{0540CA7C-EB29-46C1-B1AF-735B94B00036}" destId="{1172486F-EB2A-403E-9C77-4C9959EE5580}" srcOrd="0" destOrd="0" presId="urn:microsoft.com/office/officeart/2005/8/layout/orgChart1"/>
    <dgm:cxn modelId="{2780B56B-45F5-4561-B89D-C9A84A023D5A}" type="presParOf" srcId="{0540CA7C-EB29-46C1-B1AF-735B94B00036}" destId="{563702DF-44DC-4F21-9927-51BFFD1FAAA7}" srcOrd="1" destOrd="0" presId="urn:microsoft.com/office/officeart/2005/8/layout/orgChart1"/>
    <dgm:cxn modelId="{4B26E3A0-17D6-45D1-A006-FCA3FEDACBF4}" type="presParOf" srcId="{491E9353-97E3-4CE0-B96E-24887E241B2C}" destId="{C4343732-35AE-41E8-A94A-3326D81DDAEE}" srcOrd="1" destOrd="0" presId="urn:microsoft.com/office/officeart/2005/8/layout/orgChart1"/>
    <dgm:cxn modelId="{A1BA130F-31F0-43D1-A5DF-C296EA6CB16A}" type="presParOf" srcId="{C4343732-35AE-41E8-A94A-3326D81DDAEE}" destId="{789D7495-9BE2-4E17-97AB-6C79C863B366}" srcOrd="0" destOrd="0" presId="urn:microsoft.com/office/officeart/2005/8/layout/orgChart1"/>
    <dgm:cxn modelId="{EB0F44AC-BBE4-48F0-B7AE-36603F9DB2C2}" type="presParOf" srcId="{C4343732-35AE-41E8-A94A-3326D81DDAEE}" destId="{150DAFA8-B5AD-4722-BF1B-D93E1B64E62A}" srcOrd="1" destOrd="0" presId="urn:microsoft.com/office/officeart/2005/8/layout/orgChart1"/>
    <dgm:cxn modelId="{6A117491-E378-4FF9-9AAC-68E6FE3F1D22}" type="presParOf" srcId="{150DAFA8-B5AD-4722-BF1B-D93E1B64E62A}" destId="{5B59149F-76F4-48F7-9541-612D87F0408E}" srcOrd="0" destOrd="0" presId="urn:microsoft.com/office/officeart/2005/8/layout/orgChart1"/>
    <dgm:cxn modelId="{3390E733-D6CA-42CC-A536-6FC08BC1865E}" type="presParOf" srcId="{5B59149F-76F4-48F7-9541-612D87F0408E}" destId="{624846BB-3E0E-434C-BECF-DA1900A85C96}" srcOrd="0" destOrd="0" presId="urn:microsoft.com/office/officeart/2005/8/layout/orgChart1"/>
    <dgm:cxn modelId="{E1B63AF1-6AAD-499D-9589-B1E11334CE8A}" type="presParOf" srcId="{5B59149F-76F4-48F7-9541-612D87F0408E}" destId="{843F1513-F8BE-4452-8B43-6D1C5D11DBDB}" srcOrd="1" destOrd="0" presId="urn:microsoft.com/office/officeart/2005/8/layout/orgChart1"/>
    <dgm:cxn modelId="{AF59069C-BC5F-40B5-8F81-621FC906F60C}" type="presParOf" srcId="{150DAFA8-B5AD-4722-BF1B-D93E1B64E62A}" destId="{7F1B8E6E-E478-4A6C-8B93-27711FB46534}" srcOrd="1" destOrd="0" presId="urn:microsoft.com/office/officeart/2005/8/layout/orgChart1"/>
    <dgm:cxn modelId="{2672B576-3655-4E72-909E-88A8D4B0D346}" type="presParOf" srcId="{7F1B8E6E-E478-4A6C-8B93-27711FB46534}" destId="{7967A14E-471F-4BE9-A217-1550C67DDF43}" srcOrd="0" destOrd="0" presId="urn:microsoft.com/office/officeart/2005/8/layout/orgChart1"/>
    <dgm:cxn modelId="{E142104B-B5C1-4BDF-808C-788CFCB807E8}" type="presParOf" srcId="{7F1B8E6E-E478-4A6C-8B93-27711FB46534}" destId="{7E8A065C-A09C-43FE-9ACC-DA12D228BFDB}" srcOrd="1" destOrd="0" presId="urn:microsoft.com/office/officeart/2005/8/layout/orgChart1"/>
    <dgm:cxn modelId="{2AF8770F-BB91-4CDF-B74F-146F00731EA5}" type="presParOf" srcId="{7E8A065C-A09C-43FE-9ACC-DA12D228BFDB}" destId="{40B79B5B-5AF3-44E6-A93B-E7E04FDD8F90}" srcOrd="0" destOrd="0" presId="urn:microsoft.com/office/officeart/2005/8/layout/orgChart1"/>
    <dgm:cxn modelId="{7A39223E-B2A3-4E56-8B6B-B8EFA8A67A3B}" type="presParOf" srcId="{40B79B5B-5AF3-44E6-A93B-E7E04FDD8F90}" destId="{153BD5DD-0F87-4CC6-BD2A-A656551E8BC5}" srcOrd="0" destOrd="0" presId="urn:microsoft.com/office/officeart/2005/8/layout/orgChart1"/>
    <dgm:cxn modelId="{AF1F50F8-D8B5-4BBA-B50F-1DEA8676B269}" type="presParOf" srcId="{40B79B5B-5AF3-44E6-A93B-E7E04FDD8F90}" destId="{D052E71F-7BFC-4C9F-9E6F-FB8B1D41594E}" srcOrd="1" destOrd="0" presId="urn:microsoft.com/office/officeart/2005/8/layout/orgChart1"/>
    <dgm:cxn modelId="{3E2D2484-64CC-4DD3-BFB4-03B3B169A414}" type="presParOf" srcId="{7E8A065C-A09C-43FE-9ACC-DA12D228BFDB}" destId="{B32D09DF-8B4B-4D9F-B973-6103FF022A47}" srcOrd="1" destOrd="0" presId="urn:microsoft.com/office/officeart/2005/8/layout/orgChart1"/>
    <dgm:cxn modelId="{50F2A141-5068-4597-8AA8-252D428B83EA}" type="presParOf" srcId="{7E8A065C-A09C-43FE-9ACC-DA12D228BFDB}" destId="{CDD09E14-6BA8-4F17-B3BF-0F35DAE6E560}" srcOrd="2" destOrd="0" presId="urn:microsoft.com/office/officeart/2005/8/layout/orgChart1"/>
    <dgm:cxn modelId="{2BC8B7FC-510F-46A3-86F0-73B114DE8653}" type="presParOf" srcId="{7F1B8E6E-E478-4A6C-8B93-27711FB46534}" destId="{B5117AE7-9804-4A6F-8AD8-0B5208F78004}" srcOrd="2" destOrd="0" presId="urn:microsoft.com/office/officeart/2005/8/layout/orgChart1"/>
    <dgm:cxn modelId="{47202716-624D-483E-BBE8-2B54D29F79EB}" type="presParOf" srcId="{7F1B8E6E-E478-4A6C-8B93-27711FB46534}" destId="{15653514-8BC5-4D96-83D3-0467E144ACEA}" srcOrd="3" destOrd="0" presId="urn:microsoft.com/office/officeart/2005/8/layout/orgChart1"/>
    <dgm:cxn modelId="{E0FACB87-DC62-427A-AFAF-0F2F3CFF641D}" type="presParOf" srcId="{15653514-8BC5-4D96-83D3-0467E144ACEA}" destId="{2AC116DB-F516-4FE4-B0C1-619F2DA42B25}" srcOrd="0" destOrd="0" presId="urn:microsoft.com/office/officeart/2005/8/layout/orgChart1"/>
    <dgm:cxn modelId="{ADFD59B8-BB95-4FE4-BE9A-5AC58F717543}" type="presParOf" srcId="{2AC116DB-F516-4FE4-B0C1-619F2DA42B25}" destId="{94E091DC-D8C3-49F1-A4ED-2205E9437084}" srcOrd="0" destOrd="0" presId="urn:microsoft.com/office/officeart/2005/8/layout/orgChart1"/>
    <dgm:cxn modelId="{12D901C4-6D37-4F19-A8C1-8E88D41BA0EB}" type="presParOf" srcId="{2AC116DB-F516-4FE4-B0C1-619F2DA42B25}" destId="{2156960A-A7D5-4AAA-BFF5-C5E6977471C9}" srcOrd="1" destOrd="0" presId="urn:microsoft.com/office/officeart/2005/8/layout/orgChart1"/>
    <dgm:cxn modelId="{D9FB84E1-F0B9-4A97-AC52-C415A7F2DE3E}" type="presParOf" srcId="{15653514-8BC5-4D96-83D3-0467E144ACEA}" destId="{AA3157AB-15F5-4F5C-B163-5591846B4E16}" srcOrd="1" destOrd="0" presId="urn:microsoft.com/office/officeart/2005/8/layout/orgChart1"/>
    <dgm:cxn modelId="{E3B90AB3-DEA6-4F5F-92B6-C6FC1B7B0209}" type="presParOf" srcId="{15653514-8BC5-4D96-83D3-0467E144ACEA}" destId="{6100AECE-C101-41AA-B222-0898B39B7161}" srcOrd="2" destOrd="0" presId="urn:microsoft.com/office/officeart/2005/8/layout/orgChart1"/>
    <dgm:cxn modelId="{EDD9F186-A8B4-415A-AC1C-A7D30182FAB4}" type="presParOf" srcId="{7F1B8E6E-E478-4A6C-8B93-27711FB46534}" destId="{45113C6B-047A-469F-B8E5-EB6EA27B7770}" srcOrd="4" destOrd="0" presId="urn:microsoft.com/office/officeart/2005/8/layout/orgChart1"/>
    <dgm:cxn modelId="{4DEA86B1-41C2-428C-A3E9-90F92883A5E4}" type="presParOf" srcId="{7F1B8E6E-E478-4A6C-8B93-27711FB46534}" destId="{B08A65AD-2790-4D8E-8998-0E657485B369}" srcOrd="5" destOrd="0" presId="urn:microsoft.com/office/officeart/2005/8/layout/orgChart1"/>
    <dgm:cxn modelId="{14995B39-6ADC-478F-8859-C55215CA33FE}" type="presParOf" srcId="{B08A65AD-2790-4D8E-8998-0E657485B369}" destId="{7934993F-EDC1-4D02-A120-37C9E4C95815}" srcOrd="0" destOrd="0" presId="urn:microsoft.com/office/officeart/2005/8/layout/orgChart1"/>
    <dgm:cxn modelId="{C1C1D9AD-A123-4928-8DB4-46E95B1B4AC4}" type="presParOf" srcId="{7934993F-EDC1-4D02-A120-37C9E4C95815}" destId="{628C668F-FC5A-46EB-9D4B-DE8A8178C144}" srcOrd="0" destOrd="0" presId="urn:microsoft.com/office/officeart/2005/8/layout/orgChart1"/>
    <dgm:cxn modelId="{01D9E984-1EC0-465C-9CDB-9B78453E7357}" type="presParOf" srcId="{7934993F-EDC1-4D02-A120-37C9E4C95815}" destId="{E3D85D13-5F21-413E-8573-0A8E97CD838E}" srcOrd="1" destOrd="0" presId="urn:microsoft.com/office/officeart/2005/8/layout/orgChart1"/>
    <dgm:cxn modelId="{63788806-6016-4F31-A2C6-9511CE81E2BD}" type="presParOf" srcId="{B08A65AD-2790-4D8E-8998-0E657485B369}" destId="{C0EFC0D6-A0B5-4647-B21C-78EAD172EE9E}" srcOrd="1" destOrd="0" presId="urn:microsoft.com/office/officeart/2005/8/layout/orgChart1"/>
    <dgm:cxn modelId="{573D36E8-15EE-4C75-AC1C-0202B1EB0547}" type="presParOf" srcId="{B08A65AD-2790-4D8E-8998-0E657485B369}" destId="{765FC330-2CD8-40A1-9B78-245297B45B6C}" srcOrd="2" destOrd="0" presId="urn:microsoft.com/office/officeart/2005/8/layout/orgChart1"/>
    <dgm:cxn modelId="{187B07A3-7045-4402-9BE7-882EF34E1A99}" type="presParOf" srcId="{7F1B8E6E-E478-4A6C-8B93-27711FB46534}" destId="{4931FA2E-DED2-4172-9900-E6E83A5D13B5}" srcOrd="6" destOrd="0" presId="urn:microsoft.com/office/officeart/2005/8/layout/orgChart1"/>
    <dgm:cxn modelId="{F9549667-CDCB-45C0-BDA8-EE6C8D7825B8}" type="presParOf" srcId="{7F1B8E6E-E478-4A6C-8B93-27711FB46534}" destId="{D2FC9497-72F6-44D8-8E47-2702153F3886}" srcOrd="7" destOrd="0" presId="urn:microsoft.com/office/officeart/2005/8/layout/orgChart1"/>
    <dgm:cxn modelId="{079FAE5F-C72A-4484-8579-24497064EB8B}" type="presParOf" srcId="{D2FC9497-72F6-44D8-8E47-2702153F3886}" destId="{CA737D89-2062-4C0B-AA6D-11BD3222C13F}" srcOrd="0" destOrd="0" presId="urn:microsoft.com/office/officeart/2005/8/layout/orgChart1"/>
    <dgm:cxn modelId="{B4C356FE-3390-444C-AD18-E048075313DF}" type="presParOf" srcId="{CA737D89-2062-4C0B-AA6D-11BD3222C13F}" destId="{1017C5BF-B4AC-48CD-B125-548DEBA5F34F}" srcOrd="0" destOrd="0" presId="urn:microsoft.com/office/officeart/2005/8/layout/orgChart1"/>
    <dgm:cxn modelId="{BD23B6CF-1430-4B32-9BEF-62CF7BE23770}" type="presParOf" srcId="{CA737D89-2062-4C0B-AA6D-11BD3222C13F}" destId="{036ED6DF-C92F-4DEB-AC23-33DCF2CB1732}" srcOrd="1" destOrd="0" presId="urn:microsoft.com/office/officeart/2005/8/layout/orgChart1"/>
    <dgm:cxn modelId="{58C64E88-E8B1-4310-8951-195F39EE8789}" type="presParOf" srcId="{D2FC9497-72F6-44D8-8E47-2702153F3886}" destId="{D4C29A9E-9FB9-4C75-82D4-B5B0D9B6F399}" srcOrd="1" destOrd="0" presId="urn:microsoft.com/office/officeart/2005/8/layout/orgChart1"/>
    <dgm:cxn modelId="{A5FBDC49-8867-4B3F-9877-29A45BD45F6F}" type="presParOf" srcId="{D2FC9497-72F6-44D8-8E47-2702153F3886}" destId="{EF657B17-1791-49F9-A83B-B979E434CEFB}" srcOrd="2" destOrd="0" presId="urn:microsoft.com/office/officeart/2005/8/layout/orgChart1"/>
    <dgm:cxn modelId="{BBA44689-D447-4ADD-9499-B73714777707}" type="presParOf" srcId="{150DAFA8-B5AD-4722-BF1B-D93E1B64E62A}" destId="{5DDC0CF4-3B93-4D0E-9ACD-C3F6BFF7CEBF}" srcOrd="2" destOrd="0" presId="urn:microsoft.com/office/officeart/2005/8/layout/orgChart1"/>
    <dgm:cxn modelId="{03D0396B-4F7E-4A7C-A5A9-B3C6A8E883B5}" type="presParOf" srcId="{491E9353-97E3-4CE0-B96E-24887E241B2C}" destId="{0F531625-2B80-4709-AD55-9208C63DD601}" srcOrd="2" destOrd="0" presId="urn:microsoft.com/office/officeart/2005/8/layout/orgChart1"/>
    <dgm:cxn modelId="{29E6E0DE-FD09-445E-9BE7-041EE70AD143}" type="presParOf" srcId="{7C583C95-8D8D-4940-A1D8-81032723BB5E}" destId="{3D407D50-2830-40CD-A19E-49C55A8662F3}"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5A6026-B3F2-4C95-A41A-54103617FC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BA7749C1-5CBA-48EB-84BE-FE1C52994AE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600" b="0" i="1" dirty="0" smtClean="0"/>
            <a:t>University of Nottingham</a:t>
          </a:r>
          <a:endParaRPr lang="en-GB" sz="600" dirty="0"/>
        </a:p>
      </dgm:t>
    </dgm:pt>
    <dgm:pt modelId="{44DF50F8-5B01-40F1-8E17-C8E45E9C0127}" type="parTrans" cxnId="{C224F461-A5FF-410F-BB8F-AD2D907560DF}">
      <dgm:prSet/>
      <dgm:spPr/>
      <dgm:t>
        <a:bodyPr/>
        <a:lstStyle/>
        <a:p>
          <a:endParaRPr lang="en-GB" sz="1400"/>
        </a:p>
      </dgm:t>
    </dgm:pt>
    <dgm:pt modelId="{088808F0-B7C0-42C4-B27D-9AC13F73614B}" type="sibTrans" cxnId="{C224F461-A5FF-410F-BB8F-AD2D907560DF}">
      <dgm:prSet/>
      <dgm:spPr/>
      <dgm:t>
        <a:bodyPr/>
        <a:lstStyle/>
        <a:p>
          <a:endParaRPr lang="en-GB" sz="1400"/>
        </a:p>
      </dgm:t>
    </dgm:pt>
    <dgm:pt modelId="{6279540B-621E-4308-A19A-D4399BDF544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600" i="1" dirty="0" smtClean="0"/>
            <a:t>Library</a:t>
          </a:r>
          <a:endParaRPr lang="en-GB" sz="600" i="1" dirty="0"/>
        </a:p>
      </dgm:t>
    </dgm:pt>
    <dgm:pt modelId="{F270343F-48AA-4A4F-811B-A543A7D96CF6}" type="parTrans" cxnId="{DBF02BCC-7182-4204-9D65-D1FC66C5ADDE}">
      <dgm:prSet/>
      <dgm:spPr/>
      <dgm:t>
        <a:bodyPr/>
        <a:lstStyle/>
        <a:p>
          <a:endParaRPr lang="en-GB" sz="1400"/>
        </a:p>
      </dgm:t>
    </dgm:pt>
    <dgm:pt modelId="{783301C7-381F-424A-8901-DDEC292EA5B6}" type="sibTrans" cxnId="{DBF02BCC-7182-4204-9D65-D1FC66C5ADDE}">
      <dgm:prSet/>
      <dgm:spPr/>
      <dgm:t>
        <a:bodyPr/>
        <a:lstStyle/>
        <a:p>
          <a:endParaRPr lang="en-GB" sz="1400"/>
        </a:p>
      </dgm:t>
    </dgm:pt>
    <dgm:pt modelId="{FC1F4A33-871E-4DB0-A734-721E0D0C4B18}">
      <dgm:prSet phldrT="[Text]" custT="1">
        <dgm:style>
          <a:lnRef idx="1">
            <a:schemeClr val="accent1"/>
          </a:lnRef>
          <a:fillRef idx="2">
            <a:schemeClr val="accent1"/>
          </a:fillRef>
          <a:effectRef idx="1">
            <a:schemeClr val="accent1"/>
          </a:effectRef>
          <a:fontRef idx="minor">
            <a:schemeClr val="dk1"/>
          </a:fontRef>
        </dgm:style>
      </dgm:prSet>
      <dgm:spPr>
        <a:solidFill>
          <a:srgbClr val="CCECFF"/>
        </a:solidFill>
        <a:effectLst/>
      </dgm:spPr>
      <dgm:t>
        <a:bodyPr/>
        <a:lstStyle/>
        <a:p>
          <a:r>
            <a:rPr lang="en-GB" sz="500" b="1" dirty="0" smtClean="0"/>
            <a:t>Air conditioning</a:t>
          </a:r>
          <a:endParaRPr lang="en-GB" sz="500" b="1" dirty="0"/>
        </a:p>
      </dgm:t>
    </dgm:pt>
    <dgm:pt modelId="{8E14FE1E-5CE6-4929-8B62-6477A9DB57E4}" type="parTrans" cxnId="{07CB0937-8FBA-47B4-A611-A32D658888D6}">
      <dgm:prSet/>
      <dgm:spPr/>
      <dgm:t>
        <a:bodyPr/>
        <a:lstStyle/>
        <a:p>
          <a:endParaRPr lang="en-GB" sz="1400"/>
        </a:p>
      </dgm:t>
    </dgm:pt>
    <dgm:pt modelId="{6C0CAEE6-D625-4B71-BBFE-1F6010D9AC5F}" type="sibTrans" cxnId="{07CB0937-8FBA-47B4-A611-A32D658888D6}">
      <dgm:prSet/>
      <dgm:spPr/>
      <dgm:t>
        <a:bodyPr/>
        <a:lstStyle/>
        <a:p>
          <a:endParaRPr lang="en-GB" sz="1400"/>
        </a:p>
      </dgm:t>
    </dgm:pt>
    <dgm:pt modelId="{AD3B8E61-DEB5-4D8F-91A2-EC911B4838A8}">
      <dgm:prSet phldrT="[Text]" custT="1">
        <dgm:style>
          <a:lnRef idx="1">
            <a:schemeClr val="accent1"/>
          </a:lnRef>
          <a:fillRef idx="2">
            <a:schemeClr val="accent1"/>
          </a:fillRef>
          <a:effectRef idx="1">
            <a:schemeClr val="accent1"/>
          </a:effectRef>
          <a:fontRef idx="minor">
            <a:schemeClr val="dk1"/>
          </a:fontRef>
        </dgm:style>
      </dgm:prSet>
      <dgm:spPr>
        <a:effectLst/>
      </dgm:spPr>
      <dgm:t>
        <a:bodyPr/>
        <a:lstStyle/>
        <a:p>
          <a:r>
            <a:rPr lang="en-GB" sz="600" b="0" dirty="0" smtClean="0"/>
            <a:t>Average</a:t>
          </a:r>
          <a:endParaRPr lang="en-GB" sz="600" b="0" dirty="0"/>
        </a:p>
      </dgm:t>
    </dgm:pt>
    <dgm:pt modelId="{0DB6B215-1558-4329-A9A8-EAF92D3226B2}" type="parTrans" cxnId="{91DD5B25-B7F8-4512-9DB7-C7DBC2892FFC}">
      <dgm:prSet/>
      <dgm:spPr/>
      <dgm:t>
        <a:bodyPr/>
        <a:lstStyle/>
        <a:p>
          <a:endParaRPr lang="en-GB" sz="1400"/>
        </a:p>
      </dgm:t>
    </dgm:pt>
    <dgm:pt modelId="{CFA9A054-45EB-42A4-BE55-62C4EDCDD1D8}" type="sibTrans" cxnId="{91DD5B25-B7F8-4512-9DB7-C7DBC2892FFC}">
      <dgm:prSet/>
      <dgm:spPr/>
      <dgm:t>
        <a:bodyPr/>
        <a:lstStyle/>
        <a:p>
          <a:endParaRPr lang="en-GB" sz="1400"/>
        </a:p>
      </dgm:t>
    </dgm:pt>
    <dgm:pt modelId="{641CA9A5-0879-46B8-BB2B-13C3C22AB720}">
      <dgm:prSet phldrT="[Text]" custT="1">
        <dgm:style>
          <a:lnRef idx="1">
            <a:schemeClr val="accent1"/>
          </a:lnRef>
          <a:fillRef idx="2">
            <a:schemeClr val="accent1"/>
          </a:fillRef>
          <a:effectRef idx="1">
            <a:schemeClr val="accent1"/>
          </a:effectRef>
          <a:fontRef idx="minor">
            <a:schemeClr val="dk1"/>
          </a:fontRef>
        </dgm:style>
      </dgm:prSet>
      <dgm:spPr>
        <a:effectLst/>
      </dgm:spPr>
      <dgm:t>
        <a:bodyPr/>
        <a:lstStyle/>
        <a:p>
          <a:r>
            <a:rPr lang="en-GB" sz="600" b="0" dirty="0" smtClean="0"/>
            <a:t>Compare to similar</a:t>
          </a:r>
          <a:endParaRPr lang="en-GB" sz="600" b="0" dirty="0"/>
        </a:p>
      </dgm:t>
    </dgm:pt>
    <dgm:pt modelId="{D14BC7D1-75F9-4D9C-8369-0904EBC48900}" type="parTrans" cxnId="{6252813F-45DB-45BB-8CA5-B82B444BC418}">
      <dgm:prSet/>
      <dgm:spPr/>
      <dgm:t>
        <a:bodyPr/>
        <a:lstStyle/>
        <a:p>
          <a:endParaRPr lang="en-GB" sz="1400"/>
        </a:p>
      </dgm:t>
    </dgm:pt>
    <dgm:pt modelId="{DBA49F43-7AA1-40B8-B3D2-A91E801BBAF4}" type="sibTrans" cxnId="{6252813F-45DB-45BB-8CA5-B82B444BC418}">
      <dgm:prSet/>
      <dgm:spPr/>
      <dgm:t>
        <a:bodyPr/>
        <a:lstStyle/>
        <a:p>
          <a:endParaRPr lang="en-GB" sz="1400"/>
        </a:p>
      </dgm:t>
    </dgm:pt>
    <dgm:pt modelId="{FCAAACB2-B49C-43D9-9FEB-2B15BFC70A06}">
      <dgm:prSet phldrT="[Text]" custT="1">
        <dgm:style>
          <a:lnRef idx="1">
            <a:schemeClr val="accent1"/>
          </a:lnRef>
          <a:fillRef idx="2">
            <a:schemeClr val="accent1"/>
          </a:fillRef>
          <a:effectRef idx="1">
            <a:schemeClr val="accent1"/>
          </a:effectRef>
          <a:fontRef idx="minor">
            <a:schemeClr val="dk1"/>
          </a:fontRef>
        </dgm:style>
      </dgm:prSet>
      <dgm:spPr>
        <a:effectLst/>
      </dgm:spPr>
      <dgm:t>
        <a:bodyPr/>
        <a:lstStyle/>
        <a:p>
          <a:r>
            <a:rPr lang="en-GB" sz="600" b="0" dirty="0" smtClean="0"/>
            <a:t>Proportion</a:t>
          </a:r>
          <a:endParaRPr lang="en-GB" sz="600" b="0" dirty="0"/>
        </a:p>
      </dgm:t>
    </dgm:pt>
    <dgm:pt modelId="{A79BFC14-7E02-4DD4-AFC0-A8DD1FBC71F7}" type="parTrans" cxnId="{0F093782-F5B2-484A-8A67-53F16654B5F6}">
      <dgm:prSet/>
      <dgm:spPr/>
      <dgm:t>
        <a:bodyPr/>
        <a:lstStyle/>
        <a:p>
          <a:endParaRPr lang="en-GB" sz="1400"/>
        </a:p>
      </dgm:t>
    </dgm:pt>
    <dgm:pt modelId="{30250D2F-DB55-4D15-85BF-F392E777C07F}" type="sibTrans" cxnId="{0F093782-F5B2-484A-8A67-53F16654B5F6}">
      <dgm:prSet/>
      <dgm:spPr/>
      <dgm:t>
        <a:bodyPr/>
        <a:lstStyle/>
        <a:p>
          <a:endParaRPr lang="en-GB" sz="1400"/>
        </a:p>
      </dgm:t>
    </dgm:pt>
    <dgm:pt modelId="{5FD77257-095A-4FF7-8A39-52D8190C9390}">
      <dgm:prSet phldrT="[Text]" custT="1">
        <dgm:style>
          <a:lnRef idx="1">
            <a:schemeClr val="accent1"/>
          </a:lnRef>
          <a:fillRef idx="2">
            <a:schemeClr val="accent1"/>
          </a:fillRef>
          <a:effectRef idx="1">
            <a:schemeClr val="accent1"/>
          </a:effectRef>
          <a:fontRef idx="minor">
            <a:schemeClr val="dk1"/>
          </a:fontRef>
        </dgm:style>
      </dgm:prSet>
      <dgm:spPr>
        <a:effectLst>
          <a:glow rad="139700">
            <a:schemeClr val="accent2">
              <a:satMod val="175000"/>
              <a:alpha val="40000"/>
            </a:schemeClr>
          </a:glow>
        </a:effectLst>
      </dgm:spPr>
      <dgm:t>
        <a:bodyPr/>
        <a:lstStyle/>
        <a:p>
          <a:r>
            <a:rPr lang="en-GB" sz="600" b="0" dirty="0" smtClean="0"/>
            <a:t>History</a:t>
          </a:r>
          <a:endParaRPr lang="en-GB" sz="600" b="0" dirty="0"/>
        </a:p>
      </dgm:t>
    </dgm:pt>
    <dgm:pt modelId="{873C65E2-628D-4B4F-B37C-8FF41819F183}" type="parTrans" cxnId="{759B6C4A-34A1-44F8-9B74-6A5BB7C04309}">
      <dgm:prSet/>
      <dgm:spPr/>
      <dgm:t>
        <a:bodyPr/>
        <a:lstStyle/>
        <a:p>
          <a:endParaRPr lang="en-GB" sz="1400"/>
        </a:p>
      </dgm:t>
    </dgm:pt>
    <dgm:pt modelId="{1E0D4502-8128-4116-8474-63133CC527CB}" type="sibTrans" cxnId="{759B6C4A-34A1-44F8-9B74-6A5BB7C04309}">
      <dgm:prSet/>
      <dgm:spPr/>
      <dgm:t>
        <a:bodyPr/>
        <a:lstStyle/>
        <a:p>
          <a:endParaRPr lang="en-GB" sz="1400"/>
        </a:p>
      </dgm:t>
    </dgm:pt>
    <dgm:pt modelId="{73D02E12-E2AE-4FD6-B02A-EEC31C364513}" type="pres">
      <dgm:prSet presAssocID="{B65A6026-B3F2-4C95-A41A-54103617FCFB}" presName="hierChild1" presStyleCnt="0">
        <dgm:presLayoutVars>
          <dgm:orgChart val="1"/>
          <dgm:chPref val="1"/>
          <dgm:dir/>
          <dgm:animOne val="branch"/>
          <dgm:animLvl val="lvl"/>
          <dgm:resizeHandles/>
        </dgm:presLayoutVars>
      </dgm:prSet>
      <dgm:spPr/>
      <dgm:t>
        <a:bodyPr/>
        <a:lstStyle/>
        <a:p>
          <a:endParaRPr lang="en-US"/>
        </a:p>
      </dgm:t>
    </dgm:pt>
    <dgm:pt modelId="{7C583C95-8D8D-4940-A1D8-81032723BB5E}" type="pres">
      <dgm:prSet presAssocID="{BA7749C1-5CBA-48EB-84BE-FE1C52994AE3}" presName="hierRoot1" presStyleCnt="0">
        <dgm:presLayoutVars>
          <dgm:hierBranch val="init"/>
        </dgm:presLayoutVars>
      </dgm:prSet>
      <dgm:spPr/>
    </dgm:pt>
    <dgm:pt modelId="{8CCACF54-1857-4D2B-9B09-B13818731164}" type="pres">
      <dgm:prSet presAssocID="{BA7749C1-5CBA-48EB-84BE-FE1C52994AE3}" presName="rootComposite1" presStyleCnt="0"/>
      <dgm:spPr/>
    </dgm:pt>
    <dgm:pt modelId="{1A1268E5-AC32-4C9D-AE8D-B8E18AC5E214}" type="pres">
      <dgm:prSet presAssocID="{BA7749C1-5CBA-48EB-84BE-FE1C52994AE3}" presName="rootText1" presStyleLbl="node0" presStyleIdx="0" presStyleCnt="1">
        <dgm:presLayoutVars>
          <dgm:chPref val="3"/>
        </dgm:presLayoutVars>
      </dgm:prSet>
      <dgm:spPr/>
      <dgm:t>
        <a:bodyPr/>
        <a:lstStyle/>
        <a:p>
          <a:endParaRPr lang="en-GB"/>
        </a:p>
      </dgm:t>
    </dgm:pt>
    <dgm:pt modelId="{D66A79AB-E573-4E65-A75D-90CA7ADD8A14}" type="pres">
      <dgm:prSet presAssocID="{BA7749C1-5CBA-48EB-84BE-FE1C52994AE3}" presName="rootConnector1" presStyleLbl="node1" presStyleIdx="0" presStyleCnt="0"/>
      <dgm:spPr/>
      <dgm:t>
        <a:bodyPr/>
        <a:lstStyle/>
        <a:p>
          <a:endParaRPr lang="en-US"/>
        </a:p>
      </dgm:t>
    </dgm:pt>
    <dgm:pt modelId="{BFEC567A-89EB-4456-84AF-2B0B41955A34}" type="pres">
      <dgm:prSet presAssocID="{BA7749C1-5CBA-48EB-84BE-FE1C52994AE3}" presName="hierChild2" presStyleCnt="0"/>
      <dgm:spPr/>
    </dgm:pt>
    <dgm:pt modelId="{559DC355-DAC4-43DA-A0B8-2C40105E9A67}" type="pres">
      <dgm:prSet presAssocID="{F270343F-48AA-4A4F-811B-A543A7D96CF6}" presName="Name37" presStyleLbl="parChTrans1D2" presStyleIdx="0" presStyleCnt="1"/>
      <dgm:spPr/>
      <dgm:t>
        <a:bodyPr/>
        <a:lstStyle/>
        <a:p>
          <a:endParaRPr lang="en-US"/>
        </a:p>
      </dgm:t>
    </dgm:pt>
    <dgm:pt modelId="{491E9353-97E3-4CE0-B96E-24887E241B2C}" type="pres">
      <dgm:prSet presAssocID="{6279540B-621E-4308-A19A-D4399BDF5443}" presName="hierRoot2" presStyleCnt="0">
        <dgm:presLayoutVars>
          <dgm:hierBranch val="init"/>
        </dgm:presLayoutVars>
      </dgm:prSet>
      <dgm:spPr/>
    </dgm:pt>
    <dgm:pt modelId="{0540CA7C-EB29-46C1-B1AF-735B94B00036}" type="pres">
      <dgm:prSet presAssocID="{6279540B-621E-4308-A19A-D4399BDF5443}" presName="rootComposite" presStyleCnt="0"/>
      <dgm:spPr/>
    </dgm:pt>
    <dgm:pt modelId="{1172486F-EB2A-403E-9C77-4C9959EE5580}" type="pres">
      <dgm:prSet presAssocID="{6279540B-621E-4308-A19A-D4399BDF5443}" presName="rootText" presStyleLbl="node2" presStyleIdx="0" presStyleCnt="1">
        <dgm:presLayoutVars>
          <dgm:chPref val="3"/>
        </dgm:presLayoutVars>
      </dgm:prSet>
      <dgm:spPr/>
      <dgm:t>
        <a:bodyPr/>
        <a:lstStyle/>
        <a:p>
          <a:endParaRPr lang="en-GB"/>
        </a:p>
      </dgm:t>
    </dgm:pt>
    <dgm:pt modelId="{563702DF-44DC-4F21-9927-51BFFD1FAAA7}" type="pres">
      <dgm:prSet presAssocID="{6279540B-621E-4308-A19A-D4399BDF5443}" presName="rootConnector" presStyleLbl="node2" presStyleIdx="0" presStyleCnt="1"/>
      <dgm:spPr/>
      <dgm:t>
        <a:bodyPr/>
        <a:lstStyle/>
        <a:p>
          <a:endParaRPr lang="en-US"/>
        </a:p>
      </dgm:t>
    </dgm:pt>
    <dgm:pt modelId="{C4343732-35AE-41E8-A94A-3326D81DDAEE}" type="pres">
      <dgm:prSet presAssocID="{6279540B-621E-4308-A19A-D4399BDF5443}" presName="hierChild4" presStyleCnt="0"/>
      <dgm:spPr/>
    </dgm:pt>
    <dgm:pt modelId="{789D7495-9BE2-4E17-97AB-6C79C863B366}" type="pres">
      <dgm:prSet presAssocID="{8E14FE1E-5CE6-4929-8B62-6477A9DB57E4}" presName="Name37" presStyleLbl="parChTrans1D3" presStyleIdx="0" presStyleCnt="1"/>
      <dgm:spPr/>
      <dgm:t>
        <a:bodyPr/>
        <a:lstStyle/>
        <a:p>
          <a:endParaRPr lang="en-US"/>
        </a:p>
      </dgm:t>
    </dgm:pt>
    <dgm:pt modelId="{150DAFA8-B5AD-4722-BF1B-D93E1B64E62A}" type="pres">
      <dgm:prSet presAssocID="{FC1F4A33-871E-4DB0-A734-721E0D0C4B18}" presName="hierRoot2" presStyleCnt="0">
        <dgm:presLayoutVars>
          <dgm:hierBranch/>
        </dgm:presLayoutVars>
      </dgm:prSet>
      <dgm:spPr/>
    </dgm:pt>
    <dgm:pt modelId="{5B59149F-76F4-48F7-9541-612D87F0408E}" type="pres">
      <dgm:prSet presAssocID="{FC1F4A33-871E-4DB0-A734-721E0D0C4B18}" presName="rootComposite" presStyleCnt="0"/>
      <dgm:spPr/>
    </dgm:pt>
    <dgm:pt modelId="{624846BB-3E0E-434C-BECF-DA1900A85C96}" type="pres">
      <dgm:prSet presAssocID="{FC1F4A33-871E-4DB0-A734-721E0D0C4B18}" presName="rootText" presStyleLbl="node3" presStyleIdx="0" presStyleCnt="1">
        <dgm:presLayoutVars>
          <dgm:chPref val="3"/>
        </dgm:presLayoutVars>
      </dgm:prSet>
      <dgm:spPr/>
      <dgm:t>
        <a:bodyPr/>
        <a:lstStyle/>
        <a:p>
          <a:endParaRPr lang="en-GB"/>
        </a:p>
      </dgm:t>
    </dgm:pt>
    <dgm:pt modelId="{843F1513-F8BE-4452-8B43-6D1C5D11DBDB}" type="pres">
      <dgm:prSet presAssocID="{FC1F4A33-871E-4DB0-A734-721E0D0C4B18}" presName="rootConnector" presStyleLbl="node3" presStyleIdx="0" presStyleCnt="1"/>
      <dgm:spPr/>
      <dgm:t>
        <a:bodyPr/>
        <a:lstStyle/>
        <a:p>
          <a:endParaRPr lang="en-US"/>
        </a:p>
      </dgm:t>
    </dgm:pt>
    <dgm:pt modelId="{7F1B8E6E-E478-4A6C-8B93-27711FB46534}" type="pres">
      <dgm:prSet presAssocID="{FC1F4A33-871E-4DB0-A734-721E0D0C4B18}" presName="hierChild4" presStyleCnt="0"/>
      <dgm:spPr/>
    </dgm:pt>
    <dgm:pt modelId="{7967A14E-471F-4BE9-A217-1550C67DDF43}" type="pres">
      <dgm:prSet presAssocID="{0DB6B215-1558-4329-A9A8-EAF92D3226B2}" presName="Name35" presStyleLbl="parChTrans1D4" presStyleIdx="0" presStyleCnt="4"/>
      <dgm:spPr/>
      <dgm:t>
        <a:bodyPr/>
        <a:lstStyle/>
        <a:p>
          <a:endParaRPr lang="en-US"/>
        </a:p>
      </dgm:t>
    </dgm:pt>
    <dgm:pt modelId="{7E8A065C-A09C-43FE-9ACC-DA12D228BFDB}" type="pres">
      <dgm:prSet presAssocID="{AD3B8E61-DEB5-4D8F-91A2-EC911B4838A8}" presName="hierRoot2" presStyleCnt="0">
        <dgm:presLayoutVars>
          <dgm:hierBranch/>
        </dgm:presLayoutVars>
      </dgm:prSet>
      <dgm:spPr/>
    </dgm:pt>
    <dgm:pt modelId="{40B79B5B-5AF3-44E6-A93B-E7E04FDD8F90}" type="pres">
      <dgm:prSet presAssocID="{AD3B8E61-DEB5-4D8F-91A2-EC911B4838A8}" presName="rootComposite" presStyleCnt="0"/>
      <dgm:spPr/>
    </dgm:pt>
    <dgm:pt modelId="{153BD5DD-0F87-4CC6-BD2A-A656551E8BC5}" type="pres">
      <dgm:prSet presAssocID="{AD3B8E61-DEB5-4D8F-91A2-EC911B4838A8}" presName="rootText" presStyleLbl="node4" presStyleIdx="0" presStyleCnt="4">
        <dgm:presLayoutVars>
          <dgm:chPref val="3"/>
        </dgm:presLayoutVars>
      </dgm:prSet>
      <dgm:spPr/>
      <dgm:t>
        <a:bodyPr/>
        <a:lstStyle/>
        <a:p>
          <a:endParaRPr lang="en-GB"/>
        </a:p>
      </dgm:t>
    </dgm:pt>
    <dgm:pt modelId="{D052E71F-7BFC-4C9F-9E6F-FB8B1D41594E}" type="pres">
      <dgm:prSet presAssocID="{AD3B8E61-DEB5-4D8F-91A2-EC911B4838A8}" presName="rootConnector" presStyleLbl="node4" presStyleIdx="0" presStyleCnt="4"/>
      <dgm:spPr/>
      <dgm:t>
        <a:bodyPr/>
        <a:lstStyle/>
        <a:p>
          <a:endParaRPr lang="en-US"/>
        </a:p>
      </dgm:t>
    </dgm:pt>
    <dgm:pt modelId="{B32D09DF-8B4B-4D9F-B973-6103FF022A47}" type="pres">
      <dgm:prSet presAssocID="{AD3B8E61-DEB5-4D8F-91A2-EC911B4838A8}" presName="hierChild4" presStyleCnt="0"/>
      <dgm:spPr/>
    </dgm:pt>
    <dgm:pt modelId="{CDD09E14-6BA8-4F17-B3BF-0F35DAE6E560}" type="pres">
      <dgm:prSet presAssocID="{AD3B8E61-DEB5-4D8F-91A2-EC911B4838A8}" presName="hierChild5" presStyleCnt="0"/>
      <dgm:spPr/>
    </dgm:pt>
    <dgm:pt modelId="{B5117AE7-9804-4A6F-8AD8-0B5208F78004}" type="pres">
      <dgm:prSet presAssocID="{D14BC7D1-75F9-4D9C-8369-0904EBC48900}" presName="Name35" presStyleLbl="parChTrans1D4" presStyleIdx="1" presStyleCnt="4"/>
      <dgm:spPr/>
      <dgm:t>
        <a:bodyPr/>
        <a:lstStyle/>
        <a:p>
          <a:endParaRPr lang="en-US"/>
        </a:p>
      </dgm:t>
    </dgm:pt>
    <dgm:pt modelId="{15653514-8BC5-4D96-83D3-0467E144ACEA}" type="pres">
      <dgm:prSet presAssocID="{641CA9A5-0879-46B8-BB2B-13C3C22AB720}" presName="hierRoot2" presStyleCnt="0">
        <dgm:presLayoutVars>
          <dgm:hierBranch/>
        </dgm:presLayoutVars>
      </dgm:prSet>
      <dgm:spPr/>
    </dgm:pt>
    <dgm:pt modelId="{2AC116DB-F516-4FE4-B0C1-619F2DA42B25}" type="pres">
      <dgm:prSet presAssocID="{641CA9A5-0879-46B8-BB2B-13C3C22AB720}" presName="rootComposite" presStyleCnt="0"/>
      <dgm:spPr/>
    </dgm:pt>
    <dgm:pt modelId="{94E091DC-D8C3-49F1-A4ED-2205E9437084}" type="pres">
      <dgm:prSet presAssocID="{641CA9A5-0879-46B8-BB2B-13C3C22AB720}" presName="rootText" presStyleLbl="node4" presStyleIdx="1" presStyleCnt="4">
        <dgm:presLayoutVars>
          <dgm:chPref val="3"/>
        </dgm:presLayoutVars>
      </dgm:prSet>
      <dgm:spPr/>
      <dgm:t>
        <a:bodyPr/>
        <a:lstStyle/>
        <a:p>
          <a:endParaRPr lang="en-US"/>
        </a:p>
      </dgm:t>
    </dgm:pt>
    <dgm:pt modelId="{2156960A-A7D5-4AAA-BFF5-C5E6977471C9}" type="pres">
      <dgm:prSet presAssocID="{641CA9A5-0879-46B8-BB2B-13C3C22AB720}" presName="rootConnector" presStyleLbl="node4" presStyleIdx="1" presStyleCnt="4"/>
      <dgm:spPr/>
      <dgm:t>
        <a:bodyPr/>
        <a:lstStyle/>
        <a:p>
          <a:endParaRPr lang="en-US"/>
        </a:p>
      </dgm:t>
    </dgm:pt>
    <dgm:pt modelId="{AA3157AB-15F5-4F5C-B163-5591846B4E16}" type="pres">
      <dgm:prSet presAssocID="{641CA9A5-0879-46B8-BB2B-13C3C22AB720}" presName="hierChild4" presStyleCnt="0"/>
      <dgm:spPr/>
    </dgm:pt>
    <dgm:pt modelId="{6100AECE-C101-41AA-B222-0898B39B7161}" type="pres">
      <dgm:prSet presAssocID="{641CA9A5-0879-46B8-BB2B-13C3C22AB720}" presName="hierChild5" presStyleCnt="0"/>
      <dgm:spPr/>
    </dgm:pt>
    <dgm:pt modelId="{45113C6B-047A-469F-B8E5-EB6EA27B7770}" type="pres">
      <dgm:prSet presAssocID="{A79BFC14-7E02-4DD4-AFC0-A8DD1FBC71F7}" presName="Name35" presStyleLbl="parChTrans1D4" presStyleIdx="2" presStyleCnt="4"/>
      <dgm:spPr/>
      <dgm:t>
        <a:bodyPr/>
        <a:lstStyle/>
        <a:p>
          <a:endParaRPr lang="en-US"/>
        </a:p>
      </dgm:t>
    </dgm:pt>
    <dgm:pt modelId="{B08A65AD-2790-4D8E-8998-0E657485B369}" type="pres">
      <dgm:prSet presAssocID="{FCAAACB2-B49C-43D9-9FEB-2B15BFC70A06}" presName="hierRoot2" presStyleCnt="0">
        <dgm:presLayoutVars>
          <dgm:hierBranch/>
        </dgm:presLayoutVars>
      </dgm:prSet>
      <dgm:spPr/>
    </dgm:pt>
    <dgm:pt modelId="{7934993F-EDC1-4D02-A120-37C9E4C95815}" type="pres">
      <dgm:prSet presAssocID="{FCAAACB2-B49C-43D9-9FEB-2B15BFC70A06}" presName="rootComposite" presStyleCnt="0"/>
      <dgm:spPr/>
    </dgm:pt>
    <dgm:pt modelId="{628C668F-FC5A-46EB-9D4B-DE8A8178C144}" type="pres">
      <dgm:prSet presAssocID="{FCAAACB2-B49C-43D9-9FEB-2B15BFC70A06}" presName="rootText" presStyleLbl="node4" presStyleIdx="2" presStyleCnt="4">
        <dgm:presLayoutVars>
          <dgm:chPref val="3"/>
        </dgm:presLayoutVars>
      </dgm:prSet>
      <dgm:spPr/>
      <dgm:t>
        <a:bodyPr/>
        <a:lstStyle/>
        <a:p>
          <a:endParaRPr lang="en-US"/>
        </a:p>
      </dgm:t>
    </dgm:pt>
    <dgm:pt modelId="{E3D85D13-5F21-413E-8573-0A8E97CD838E}" type="pres">
      <dgm:prSet presAssocID="{FCAAACB2-B49C-43D9-9FEB-2B15BFC70A06}" presName="rootConnector" presStyleLbl="node4" presStyleIdx="2" presStyleCnt="4"/>
      <dgm:spPr/>
      <dgm:t>
        <a:bodyPr/>
        <a:lstStyle/>
        <a:p>
          <a:endParaRPr lang="en-US"/>
        </a:p>
      </dgm:t>
    </dgm:pt>
    <dgm:pt modelId="{C0EFC0D6-A0B5-4647-B21C-78EAD172EE9E}" type="pres">
      <dgm:prSet presAssocID="{FCAAACB2-B49C-43D9-9FEB-2B15BFC70A06}" presName="hierChild4" presStyleCnt="0"/>
      <dgm:spPr/>
    </dgm:pt>
    <dgm:pt modelId="{765FC330-2CD8-40A1-9B78-245297B45B6C}" type="pres">
      <dgm:prSet presAssocID="{FCAAACB2-B49C-43D9-9FEB-2B15BFC70A06}" presName="hierChild5" presStyleCnt="0"/>
      <dgm:spPr/>
    </dgm:pt>
    <dgm:pt modelId="{4931FA2E-DED2-4172-9900-E6E83A5D13B5}" type="pres">
      <dgm:prSet presAssocID="{873C65E2-628D-4B4F-B37C-8FF41819F183}" presName="Name35" presStyleLbl="parChTrans1D4" presStyleIdx="3" presStyleCnt="4"/>
      <dgm:spPr/>
      <dgm:t>
        <a:bodyPr/>
        <a:lstStyle/>
        <a:p>
          <a:endParaRPr lang="en-US"/>
        </a:p>
      </dgm:t>
    </dgm:pt>
    <dgm:pt modelId="{D2FC9497-72F6-44D8-8E47-2702153F3886}" type="pres">
      <dgm:prSet presAssocID="{5FD77257-095A-4FF7-8A39-52D8190C9390}" presName="hierRoot2" presStyleCnt="0">
        <dgm:presLayoutVars>
          <dgm:hierBranch val="init"/>
        </dgm:presLayoutVars>
      </dgm:prSet>
      <dgm:spPr/>
    </dgm:pt>
    <dgm:pt modelId="{CA737D89-2062-4C0B-AA6D-11BD3222C13F}" type="pres">
      <dgm:prSet presAssocID="{5FD77257-095A-4FF7-8A39-52D8190C9390}" presName="rootComposite" presStyleCnt="0"/>
      <dgm:spPr/>
    </dgm:pt>
    <dgm:pt modelId="{1017C5BF-B4AC-48CD-B125-548DEBA5F34F}" type="pres">
      <dgm:prSet presAssocID="{5FD77257-095A-4FF7-8A39-52D8190C9390}" presName="rootText" presStyleLbl="node4" presStyleIdx="3" presStyleCnt="4">
        <dgm:presLayoutVars>
          <dgm:chPref val="3"/>
        </dgm:presLayoutVars>
      </dgm:prSet>
      <dgm:spPr/>
      <dgm:t>
        <a:bodyPr/>
        <a:lstStyle/>
        <a:p>
          <a:endParaRPr lang="en-US"/>
        </a:p>
      </dgm:t>
    </dgm:pt>
    <dgm:pt modelId="{036ED6DF-C92F-4DEB-AC23-33DCF2CB1732}" type="pres">
      <dgm:prSet presAssocID="{5FD77257-095A-4FF7-8A39-52D8190C9390}" presName="rootConnector" presStyleLbl="node4" presStyleIdx="3" presStyleCnt="4"/>
      <dgm:spPr/>
      <dgm:t>
        <a:bodyPr/>
        <a:lstStyle/>
        <a:p>
          <a:endParaRPr lang="en-US"/>
        </a:p>
      </dgm:t>
    </dgm:pt>
    <dgm:pt modelId="{D4C29A9E-9FB9-4C75-82D4-B5B0D9B6F399}" type="pres">
      <dgm:prSet presAssocID="{5FD77257-095A-4FF7-8A39-52D8190C9390}" presName="hierChild4" presStyleCnt="0"/>
      <dgm:spPr/>
    </dgm:pt>
    <dgm:pt modelId="{EF657B17-1791-49F9-A83B-B979E434CEFB}" type="pres">
      <dgm:prSet presAssocID="{5FD77257-095A-4FF7-8A39-52D8190C9390}" presName="hierChild5" presStyleCnt="0"/>
      <dgm:spPr/>
    </dgm:pt>
    <dgm:pt modelId="{5DDC0CF4-3B93-4D0E-9ACD-C3F6BFF7CEBF}" type="pres">
      <dgm:prSet presAssocID="{FC1F4A33-871E-4DB0-A734-721E0D0C4B18}" presName="hierChild5" presStyleCnt="0"/>
      <dgm:spPr/>
    </dgm:pt>
    <dgm:pt modelId="{0F531625-2B80-4709-AD55-9208C63DD601}" type="pres">
      <dgm:prSet presAssocID="{6279540B-621E-4308-A19A-D4399BDF5443}" presName="hierChild5" presStyleCnt="0"/>
      <dgm:spPr/>
    </dgm:pt>
    <dgm:pt modelId="{3D407D50-2830-40CD-A19E-49C55A8662F3}" type="pres">
      <dgm:prSet presAssocID="{BA7749C1-5CBA-48EB-84BE-FE1C52994AE3}" presName="hierChild3" presStyleCnt="0"/>
      <dgm:spPr/>
    </dgm:pt>
  </dgm:ptLst>
  <dgm:cxnLst>
    <dgm:cxn modelId="{C224F461-A5FF-410F-BB8F-AD2D907560DF}" srcId="{B65A6026-B3F2-4C95-A41A-54103617FCFB}" destId="{BA7749C1-5CBA-48EB-84BE-FE1C52994AE3}" srcOrd="0" destOrd="0" parTransId="{44DF50F8-5B01-40F1-8E17-C8E45E9C0127}" sibTransId="{088808F0-B7C0-42C4-B27D-9AC13F73614B}"/>
    <dgm:cxn modelId="{F9DED663-265B-453F-8B2D-72033A345FE5}" type="presOf" srcId="{FCAAACB2-B49C-43D9-9FEB-2B15BFC70A06}" destId="{E3D85D13-5F21-413E-8573-0A8E97CD838E}" srcOrd="1" destOrd="0" presId="urn:microsoft.com/office/officeart/2005/8/layout/orgChart1"/>
    <dgm:cxn modelId="{833EE4F8-4099-46B1-A221-18B1D457D005}" type="presOf" srcId="{FCAAACB2-B49C-43D9-9FEB-2B15BFC70A06}" destId="{628C668F-FC5A-46EB-9D4B-DE8A8178C144}" srcOrd="0" destOrd="0" presId="urn:microsoft.com/office/officeart/2005/8/layout/orgChart1"/>
    <dgm:cxn modelId="{1237B035-7263-41E0-AA34-F23AF33ECA14}" type="presOf" srcId="{873C65E2-628D-4B4F-B37C-8FF41819F183}" destId="{4931FA2E-DED2-4172-9900-E6E83A5D13B5}" srcOrd="0" destOrd="0" presId="urn:microsoft.com/office/officeart/2005/8/layout/orgChart1"/>
    <dgm:cxn modelId="{6252813F-45DB-45BB-8CA5-B82B444BC418}" srcId="{FC1F4A33-871E-4DB0-A734-721E0D0C4B18}" destId="{641CA9A5-0879-46B8-BB2B-13C3C22AB720}" srcOrd="1" destOrd="0" parTransId="{D14BC7D1-75F9-4D9C-8369-0904EBC48900}" sibTransId="{DBA49F43-7AA1-40B8-B3D2-A91E801BBAF4}"/>
    <dgm:cxn modelId="{07CB0937-8FBA-47B4-A611-A32D658888D6}" srcId="{6279540B-621E-4308-A19A-D4399BDF5443}" destId="{FC1F4A33-871E-4DB0-A734-721E0D0C4B18}" srcOrd="0" destOrd="0" parTransId="{8E14FE1E-5CE6-4929-8B62-6477A9DB57E4}" sibTransId="{6C0CAEE6-D625-4B71-BBFE-1F6010D9AC5F}"/>
    <dgm:cxn modelId="{446E2D41-30EB-444A-8F47-33F022962B01}" type="presOf" srcId="{6279540B-621E-4308-A19A-D4399BDF5443}" destId="{1172486F-EB2A-403E-9C77-4C9959EE5580}" srcOrd="0" destOrd="0" presId="urn:microsoft.com/office/officeart/2005/8/layout/orgChart1"/>
    <dgm:cxn modelId="{10A5FDB3-74B7-46B7-9F1E-F838650F77F2}" type="presOf" srcId="{BA7749C1-5CBA-48EB-84BE-FE1C52994AE3}" destId="{D66A79AB-E573-4E65-A75D-90CA7ADD8A14}" srcOrd="1" destOrd="0" presId="urn:microsoft.com/office/officeart/2005/8/layout/orgChart1"/>
    <dgm:cxn modelId="{41332004-6560-46A6-B8D7-7DFAFD4C2F5F}" type="presOf" srcId="{5FD77257-095A-4FF7-8A39-52D8190C9390}" destId="{036ED6DF-C92F-4DEB-AC23-33DCF2CB1732}" srcOrd="1" destOrd="0" presId="urn:microsoft.com/office/officeart/2005/8/layout/orgChart1"/>
    <dgm:cxn modelId="{9C363B9E-BE57-4478-9F19-56887E840A1E}" type="presOf" srcId="{641CA9A5-0879-46B8-BB2B-13C3C22AB720}" destId="{94E091DC-D8C3-49F1-A4ED-2205E9437084}" srcOrd="0" destOrd="0" presId="urn:microsoft.com/office/officeart/2005/8/layout/orgChart1"/>
    <dgm:cxn modelId="{A522A089-0C80-4545-BB51-68ED43B53F0B}" type="presOf" srcId="{B65A6026-B3F2-4C95-A41A-54103617FCFB}" destId="{73D02E12-E2AE-4FD6-B02A-EEC31C364513}" srcOrd="0" destOrd="0" presId="urn:microsoft.com/office/officeart/2005/8/layout/orgChart1"/>
    <dgm:cxn modelId="{0F093782-F5B2-484A-8A67-53F16654B5F6}" srcId="{FC1F4A33-871E-4DB0-A734-721E0D0C4B18}" destId="{FCAAACB2-B49C-43D9-9FEB-2B15BFC70A06}" srcOrd="2" destOrd="0" parTransId="{A79BFC14-7E02-4DD4-AFC0-A8DD1FBC71F7}" sibTransId="{30250D2F-DB55-4D15-85BF-F392E777C07F}"/>
    <dgm:cxn modelId="{C1B01BE0-CFB8-42DB-A1BA-1AB57CDC1EFF}" type="presOf" srcId="{F270343F-48AA-4A4F-811B-A543A7D96CF6}" destId="{559DC355-DAC4-43DA-A0B8-2C40105E9A67}" srcOrd="0" destOrd="0" presId="urn:microsoft.com/office/officeart/2005/8/layout/orgChart1"/>
    <dgm:cxn modelId="{759B6C4A-34A1-44F8-9B74-6A5BB7C04309}" srcId="{FC1F4A33-871E-4DB0-A734-721E0D0C4B18}" destId="{5FD77257-095A-4FF7-8A39-52D8190C9390}" srcOrd="3" destOrd="0" parTransId="{873C65E2-628D-4B4F-B37C-8FF41819F183}" sibTransId="{1E0D4502-8128-4116-8474-63133CC527CB}"/>
    <dgm:cxn modelId="{B072E8EB-AFD8-43C9-8A61-0D530144296A}" type="presOf" srcId="{641CA9A5-0879-46B8-BB2B-13C3C22AB720}" destId="{2156960A-A7D5-4AAA-BFF5-C5E6977471C9}" srcOrd="1" destOrd="0" presId="urn:microsoft.com/office/officeart/2005/8/layout/orgChart1"/>
    <dgm:cxn modelId="{91DD5B25-B7F8-4512-9DB7-C7DBC2892FFC}" srcId="{FC1F4A33-871E-4DB0-A734-721E0D0C4B18}" destId="{AD3B8E61-DEB5-4D8F-91A2-EC911B4838A8}" srcOrd="0" destOrd="0" parTransId="{0DB6B215-1558-4329-A9A8-EAF92D3226B2}" sibTransId="{CFA9A054-45EB-42A4-BE55-62C4EDCDD1D8}"/>
    <dgm:cxn modelId="{5CBC41B5-D6CE-4308-BFB4-2A03724FED3D}" type="presOf" srcId="{5FD77257-095A-4FF7-8A39-52D8190C9390}" destId="{1017C5BF-B4AC-48CD-B125-548DEBA5F34F}" srcOrd="0" destOrd="0" presId="urn:microsoft.com/office/officeart/2005/8/layout/orgChart1"/>
    <dgm:cxn modelId="{FA37B0BC-18F7-40AF-8696-C741DE4CB38F}" type="presOf" srcId="{AD3B8E61-DEB5-4D8F-91A2-EC911B4838A8}" destId="{153BD5DD-0F87-4CC6-BD2A-A656551E8BC5}" srcOrd="0" destOrd="0" presId="urn:microsoft.com/office/officeart/2005/8/layout/orgChart1"/>
    <dgm:cxn modelId="{39F6573F-2DC8-4195-9808-20E12D1B1E79}" type="presOf" srcId="{D14BC7D1-75F9-4D9C-8369-0904EBC48900}" destId="{B5117AE7-9804-4A6F-8AD8-0B5208F78004}" srcOrd="0" destOrd="0" presId="urn:microsoft.com/office/officeart/2005/8/layout/orgChart1"/>
    <dgm:cxn modelId="{CFD5AC3B-36FD-4745-8FD0-C17FE720DF7C}" type="presOf" srcId="{FC1F4A33-871E-4DB0-A734-721E0D0C4B18}" destId="{624846BB-3E0E-434C-BECF-DA1900A85C96}" srcOrd="0" destOrd="0" presId="urn:microsoft.com/office/officeart/2005/8/layout/orgChart1"/>
    <dgm:cxn modelId="{448A86ED-CEBF-4D09-A4E4-BE402ED4016B}" type="presOf" srcId="{8E14FE1E-5CE6-4929-8B62-6477A9DB57E4}" destId="{789D7495-9BE2-4E17-97AB-6C79C863B366}" srcOrd="0" destOrd="0" presId="urn:microsoft.com/office/officeart/2005/8/layout/orgChart1"/>
    <dgm:cxn modelId="{FAA48672-89FB-4C94-9DFC-93ED773E01C1}" type="presOf" srcId="{AD3B8E61-DEB5-4D8F-91A2-EC911B4838A8}" destId="{D052E71F-7BFC-4C9F-9E6F-FB8B1D41594E}" srcOrd="1" destOrd="0" presId="urn:microsoft.com/office/officeart/2005/8/layout/orgChart1"/>
    <dgm:cxn modelId="{4A2D7A99-351A-484A-9A7C-146D995BC8CD}" type="presOf" srcId="{BA7749C1-5CBA-48EB-84BE-FE1C52994AE3}" destId="{1A1268E5-AC32-4C9D-AE8D-B8E18AC5E214}" srcOrd="0" destOrd="0" presId="urn:microsoft.com/office/officeart/2005/8/layout/orgChart1"/>
    <dgm:cxn modelId="{DBF02BCC-7182-4204-9D65-D1FC66C5ADDE}" srcId="{BA7749C1-5CBA-48EB-84BE-FE1C52994AE3}" destId="{6279540B-621E-4308-A19A-D4399BDF5443}" srcOrd="0" destOrd="0" parTransId="{F270343F-48AA-4A4F-811B-A543A7D96CF6}" sibTransId="{783301C7-381F-424A-8901-DDEC292EA5B6}"/>
    <dgm:cxn modelId="{11C1DB64-4BC3-4532-8C63-8C4A560F741A}" type="presOf" srcId="{6279540B-621E-4308-A19A-D4399BDF5443}" destId="{563702DF-44DC-4F21-9927-51BFFD1FAAA7}" srcOrd="1" destOrd="0" presId="urn:microsoft.com/office/officeart/2005/8/layout/orgChart1"/>
    <dgm:cxn modelId="{C3116F58-8CD0-46FF-9E70-7F4809BEA241}" type="presOf" srcId="{FC1F4A33-871E-4DB0-A734-721E0D0C4B18}" destId="{843F1513-F8BE-4452-8B43-6D1C5D11DBDB}" srcOrd="1" destOrd="0" presId="urn:microsoft.com/office/officeart/2005/8/layout/orgChart1"/>
    <dgm:cxn modelId="{5E1BE158-AEA3-46A3-863F-F058570F0EA9}" type="presOf" srcId="{0DB6B215-1558-4329-A9A8-EAF92D3226B2}" destId="{7967A14E-471F-4BE9-A217-1550C67DDF43}" srcOrd="0" destOrd="0" presId="urn:microsoft.com/office/officeart/2005/8/layout/orgChart1"/>
    <dgm:cxn modelId="{D7F55418-925A-4F16-96A9-03E7AD2E699B}" type="presOf" srcId="{A79BFC14-7E02-4DD4-AFC0-A8DD1FBC71F7}" destId="{45113C6B-047A-469F-B8E5-EB6EA27B7770}" srcOrd="0" destOrd="0" presId="urn:microsoft.com/office/officeart/2005/8/layout/orgChart1"/>
    <dgm:cxn modelId="{C9422ABB-1C56-4D91-891A-BE25273DC01E}" type="presParOf" srcId="{73D02E12-E2AE-4FD6-B02A-EEC31C364513}" destId="{7C583C95-8D8D-4940-A1D8-81032723BB5E}" srcOrd="0" destOrd="0" presId="urn:microsoft.com/office/officeart/2005/8/layout/orgChart1"/>
    <dgm:cxn modelId="{889D75D3-6017-4CBD-937F-70CBD0C91143}" type="presParOf" srcId="{7C583C95-8D8D-4940-A1D8-81032723BB5E}" destId="{8CCACF54-1857-4D2B-9B09-B13818731164}" srcOrd="0" destOrd="0" presId="urn:microsoft.com/office/officeart/2005/8/layout/orgChart1"/>
    <dgm:cxn modelId="{EBFCCABF-53F4-4326-9A4D-56B485E0EF29}" type="presParOf" srcId="{8CCACF54-1857-4D2B-9B09-B13818731164}" destId="{1A1268E5-AC32-4C9D-AE8D-B8E18AC5E214}" srcOrd="0" destOrd="0" presId="urn:microsoft.com/office/officeart/2005/8/layout/orgChart1"/>
    <dgm:cxn modelId="{0E743A0F-DE56-409F-8FEE-3B37C057BB29}" type="presParOf" srcId="{8CCACF54-1857-4D2B-9B09-B13818731164}" destId="{D66A79AB-E573-4E65-A75D-90CA7ADD8A14}" srcOrd="1" destOrd="0" presId="urn:microsoft.com/office/officeart/2005/8/layout/orgChart1"/>
    <dgm:cxn modelId="{4542FC26-CBAA-4B0E-8794-DDAF298A5BFD}" type="presParOf" srcId="{7C583C95-8D8D-4940-A1D8-81032723BB5E}" destId="{BFEC567A-89EB-4456-84AF-2B0B41955A34}" srcOrd="1" destOrd="0" presId="urn:microsoft.com/office/officeart/2005/8/layout/orgChart1"/>
    <dgm:cxn modelId="{F865EA12-7BF2-48A0-BC7C-48B2D945D9C5}" type="presParOf" srcId="{BFEC567A-89EB-4456-84AF-2B0B41955A34}" destId="{559DC355-DAC4-43DA-A0B8-2C40105E9A67}" srcOrd="0" destOrd="0" presId="urn:microsoft.com/office/officeart/2005/8/layout/orgChart1"/>
    <dgm:cxn modelId="{2647DD3E-F52A-4CD3-8722-339EB57C9242}" type="presParOf" srcId="{BFEC567A-89EB-4456-84AF-2B0B41955A34}" destId="{491E9353-97E3-4CE0-B96E-24887E241B2C}" srcOrd="1" destOrd="0" presId="urn:microsoft.com/office/officeart/2005/8/layout/orgChart1"/>
    <dgm:cxn modelId="{A962CB83-69D0-4E48-A500-3671D9993FA3}" type="presParOf" srcId="{491E9353-97E3-4CE0-B96E-24887E241B2C}" destId="{0540CA7C-EB29-46C1-B1AF-735B94B00036}" srcOrd="0" destOrd="0" presId="urn:microsoft.com/office/officeart/2005/8/layout/orgChart1"/>
    <dgm:cxn modelId="{3838547A-2B1D-4FFC-95E0-C8C46B454C7A}" type="presParOf" srcId="{0540CA7C-EB29-46C1-B1AF-735B94B00036}" destId="{1172486F-EB2A-403E-9C77-4C9959EE5580}" srcOrd="0" destOrd="0" presId="urn:microsoft.com/office/officeart/2005/8/layout/orgChart1"/>
    <dgm:cxn modelId="{41E23AC7-A07D-41AF-BBBB-E1BB54C6975A}" type="presParOf" srcId="{0540CA7C-EB29-46C1-B1AF-735B94B00036}" destId="{563702DF-44DC-4F21-9927-51BFFD1FAAA7}" srcOrd="1" destOrd="0" presId="urn:microsoft.com/office/officeart/2005/8/layout/orgChart1"/>
    <dgm:cxn modelId="{6F04E672-245D-443A-90A3-FB912B83EF1E}" type="presParOf" srcId="{491E9353-97E3-4CE0-B96E-24887E241B2C}" destId="{C4343732-35AE-41E8-A94A-3326D81DDAEE}" srcOrd="1" destOrd="0" presId="urn:microsoft.com/office/officeart/2005/8/layout/orgChart1"/>
    <dgm:cxn modelId="{DB11BE2B-7363-4B27-BACC-4F57FAC786D2}" type="presParOf" srcId="{C4343732-35AE-41E8-A94A-3326D81DDAEE}" destId="{789D7495-9BE2-4E17-97AB-6C79C863B366}" srcOrd="0" destOrd="0" presId="urn:microsoft.com/office/officeart/2005/8/layout/orgChart1"/>
    <dgm:cxn modelId="{2B99FE4A-ABFD-41E9-9A96-C7369CFC32A4}" type="presParOf" srcId="{C4343732-35AE-41E8-A94A-3326D81DDAEE}" destId="{150DAFA8-B5AD-4722-BF1B-D93E1B64E62A}" srcOrd="1" destOrd="0" presId="urn:microsoft.com/office/officeart/2005/8/layout/orgChart1"/>
    <dgm:cxn modelId="{C01ECD64-7FEF-45DE-BCFB-E2D53D24F506}" type="presParOf" srcId="{150DAFA8-B5AD-4722-BF1B-D93E1B64E62A}" destId="{5B59149F-76F4-48F7-9541-612D87F0408E}" srcOrd="0" destOrd="0" presId="urn:microsoft.com/office/officeart/2005/8/layout/orgChart1"/>
    <dgm:cxn modelId="{169E2A39-BFA4-423A-915E-793A2229B68F}" type="presParOf" srcId="{5B59149F-76F4-48F7-9541-612D87F0408E}" destId="{624846BB-3E0E-434C-BECF-DA1900A85C96}" srcOrd="0" destOrd="0" presId="urn:microsoft.com/office/officeart/2005/8/layout/orgChart1"/>
    <dgm:cxn modelId="{92EF035E-EF2E-4E03-A9DE-4576AD9B404F}" type="presParOf" srcId="{5B59149F-76F4-48F7-9541-612D87F0408E}" destId="{843F1513-F8BE-4452-8B43-6D1C5D11DBDB}" srcOrd="1" destOrd="0" presId="urn:microsoft.com/office/officeart/2005/8/layout/orgChart1"/>
    <dgm:cxn modelId="{B2866A59-10B9-4E33-8B5E-7BE70B0B94F7}" type="presParOf" srcId="{150DAFA8-B5AD-4722-BF1B-D93E1B64E62A}" destId="{7F1B8E6E-E478-4A6C-8B93-27711FB46534}" srcOrd="1" destOrd="0" presId="urn:microsoft.com/office/officeart/2005/8/layout/orgChart1"/>
    <dgm:cxn modelId="{C78051E4-E0E4-475B-9B26-CF84A1AF39DC}" type="presParOf" srcId="{7F1B8E6E-E478-4A6C-8B93-27711FB46534}" destId="{7967A14E-471F-4BE9-A217-1550C67DDF43}" srcOrd="0" destOrd="0" presId="urn:microsoft.com/office/officeart/2005/8/layout/orgChart1"/>
    <dgm:cxn modelId="{29FE5701-AF7A-41FE-BA5F-3C30B4C635AD}" type="presParOf" srcId="{7F1B8E6E-E478-4A6C-8B93-27711FB46534}" destId="{7E8A065C-A09C-43FE-9ACC-DA12D228BFDB}" srcOrd="1" destOrd="0" presId="urn:microsoft.com/office/officeart/2005/8/layout/orgChart1"/>
    <dgm:cxn modelId="{B5BE0C50-D745-4612-BA78-877BED628F74}" type="presParOf" srcId="{7E8A065C-A09C-43FE-9ACC-DA12D228BFDB}" destId="{40B79B5B-5AF3-44E6-A93B-E7E04FDD8F90}" srcOrd="0" destOrd="0" presId="urn:microsoft.com/office/officeart/2005/8/layout/orgChart1"/>
    <dgm:cxn modelId="{AC746B9C-9977-4914-9E6D-0E34F6AA2E55}" type="presParOf" srcId="{40B79B5B-5AF3-44E6-A93B-E7E04FDD8F90}" destId="{153BD5DD-0F87-4CC6-BD2A-A656551E8BC5}" srcOrd="0" destOrd="0" presId="urn:microsoft.com/office/officeart/2005/8/layout/orgChart1"/>
    <dgm:cxn modelId="{DB00094A-DA72-4D02-AAC1-88B2EA78CA6E}" type="presParOf" srcId="{40B79B5B-5AF3-44E6-A93B-E7E04FDD8F90}" destId="{D052E71F-7BFC-4C9F-9E6F-FB8B1D41594E}" srcOrd="1" destOrd="0" presId="urn:microsoft.com/office/officeart/2005/8/layout/orgChart1"/>
    <dgm:cxn modelId="{BC2F7141-574E-44E3-8B83-B9C295F18D3B}" type="presParOf" srcId="{7E8A065C-A09C-43FE-9ACC-DA12D228BFDB}" destId="{B32D09DF-8B4B-4D9F-B973-6103FF022A47}" srcOrd="1" destOrd="0" presId="urn:microsoft.com/office/officeart/2005/8/layout/orgChart1"/>
    <dgm:cxn modelId="{FA3A3306-A572-487C-AED6-0902E6276208}" type="presParOf" srcId="{7E8A065C-A09C-43FE-9ACC-DA12D228BFDB}" destId="{CDD09E14-6BA8-4F17-B3BF-0F35DAE6E560}" srcOrd="2" destOrd="0" presId="urn:microsoft.com/office/officeart/2005/8/layout/orgChart1"/>
    <dgm:cxn modelId="{B21ACFB5-C700-4DB2-9315-B911A1CAA564}" type="presParOf" srcId="{7F1B8E6E-E478-4A6C-8B93-27711FB46534}" destId="{B5117AE7-9804-4A6F-8AD8-0B5208F78004}" srcOrd="2" destOrd="0" presId="urn:microsoft.com/office/officeart/2005/8/layout/orgChart1"/>
    <dgm:cxn modelId="{4063CB7C-DB6A-4DFD-8741-E080BF2A25DD}" type="presParOf" srcId="{7F1B8E6E-E478-4A6C-8B93-27711FB46534}" destId="{15653514-8BC5-4D96-83D3-0467E144ACEA}" srcOrd="3" destOrd="0" presId="urn:microsoft.com/office/officeart/2005/8/layout/orgChart1"/>
    <dgm:cxn modelId="{A34F7780-EAE4-4C27-A6EE-F31FF9FB6248}" type="presParOf" srcId="{15653514-8BC5-4D96-83D3-0467E144ACEA}" destId="{2AC116DB-F516-4FE4-B0C1-619F2DA42B25}" srcOrd="0" destOrd="0" presId="urn:microsoft.com/office/officeart/2005/8/layout/orgChart1"/>
    <dgm:cxn modelId="{FC7230C6-DAC6-4D38-90D0-0A497E654AEF}" type="presParOf" srcId="{2AC116DB-F516-4FE4-B0C1-619F2DA42B25}" destId="{94E091DC-D8C3-49F1-A4ED-2205E9437084}" srcOrd="0" destOrd="0" presId="urn:microsoft.com/office/officeart/2005/8/layout/orgChart1"/>
    <dgm:cxn modelId="{26857661-218E-44ED-A2FB-46804D816411}" type="presParOf" srcId="{2AC116DB-F516-4FE4-B0C1-619F2DA42B25}" destId="{2156960A-A7D5-4AAA-BFF5-C5E6977471C9}" srcOrd="1" destOrd="0" presId="urn:microsoft.com/office/officeart/2005/8/layout/orgChart1"/>
    <dgm:cxn modelId="{6603265D-202D-48B5-A439-F06A7FC74D6B}" type="presParOf" srcId="{15653514-8BC5-4D96-83D3-0467E144ACEA}" destId="{AA3157AB-15F5-4F5C-B163-5591846B4E16}" srcOrd="1" destOrd="0" presId="urn:microsoft.com/office/officeart/2005/8/layout/orgChart1"/>
    <dgm:cxn modelId="{6BF116C2-4AFB-4F79-86EE-BAAE8AF649B8}" type="presParOf" srcId="{15653514-8BC5-4D96-83D3-0467E144ACEA}" destId="{6100AECE-C101-41AA-B222-0898B39B7161}" srcOrd="2" destOrd="0" presId="urn:microsoft.com/office/officeart/2005/8/layout/orgChart1"/>
    <dgm:cxn modelId="{7967EEB9-385D-48E7-BF25-69228E59F1BD}" type="presParOf" srcId="{7F1B8E6E-E478-4A6C-8B93-27711FB46534}" destId="{45113C6B-047A-469F-B8E5-EB6EA27B7770}" srcOrd="4" destOrd="0" presId="urn:microsoft.com/office/officeart/2005/8/layout/orgChart1"/>
    <dgm:cxn modelId="{71F79A9A-68A6-4BC6-91F0-76DE21D85F50}" type="presParOf" srcId="{7F1B8E6E-E478-4A6C-8B93-27711FB46534}" destId="{B08A65AD-2790-4D8E-8998-0E657485B369}" srcOrd="5" destOrd="0" presId="urn:microsoft.com/office/officeart/2005/8/layout/orgChart1"/>
    <dgm:cxn modelId="{3B9FB636-781A-4C03-94C1-ECAD6C336259}" type="presParOf" srcId="{B08A65AD-2790-4D8E-8998-0E657485B369}" destId="{7934993F-EDC1-4D02-A120-37C9E4C95815}" srcOrd="0" destOrd="0" presId="urn:microsoft.com/office/officeart/2005/8/layout/orgChart1"/>
    <dgm:cxn modelId="{A95743BF-3960-422E-9658-DBE0B2E7AB45}" type="presParOf" srcId="{7934993F-EDC1-4D02-A120-37C9E4C95815}" destId="{628C668F-FC5A-46EB-9D4B-DE8A8178C144}" srcOrd="0" destOrd="0" presId="urn:microsoft.com/office/officeart/2005/8/layout/orgChart1"/>
    <dgm:cxn modelId="{4F9F02F0-324C-4982-BFD8-339824D0BAA4}" type="presParOf" srcId="{7934993F-EDC1-4D02-A120-37C9E4C95815}" destId="{E3D85D13-5F21-413E-8573-0A8E97CD838E}" srcOrd="1" destOrd="0" presId="urn:microsoft.com/office/officeart/2005/8/layout/orgChart1"/>
    <dgm:cxn modelId="{CD1FB024-9DFC-4984-806B-8E071B802FBC}" type="presParOf" srcId="{B08A65AD-2790-4D8E-8998-0E657485B369}" destId="{C0EFC0D6-A0B5-4647-B21C-78EAD172EE9E}" srcOrd="1" destOrd="0" presId="urn:microsoft.com/office/officeart/2005/8/layout/orgChart1"/>
    <dgm:cxn modelId="{9BB76F30-1187-41AC-91A0-4FA6133856B9}" type="presParOf" srcId="{B08A65AD-2790-4D8E-8998-0E657485B369}" destId="{765FC330-2CD8-40A1-9B78-245297B45B6C}" srcOrd="2" destOrd="0" presId="urn:microsoft.com/office/officeart/2005/8/layout/orgChart1"/>
    <dgm:cxn modelId="{AEB52571-3DF5-4646-9726-42537A10063D}" type="presParOf" srcId="{7F1B8E6E-E478-4A6C-8B93-27711FB46534}" destId="{4931FA2E-DED2-4172-9900-E6E83A5D13B5}" srcOrd="6" destOrd="0" presId="urn:microsoft.com/office/officeart/2005/8/layout/orgChart1"/>
    <dgm:cxn modelId="{A35D9175-BC71-4368-A871-D02789F6B8A2}" type="presParOf" srcId="{7F1B8E6E-E478-4A6C-8B93-27711FB46534}" destId="{D2FC9497-72F6-44D8-8E47-2702153F3886}" srcOrd="7" destOrd="0" presId="urn:microsoft.com/office/officeart/2005/8/layout/orgChart1"/>
    <dgm:cxn modelId="{FD58C68F-E782-4741-91B1-FBE12CACEB28}" type="presParOf" srcId="{D2FC9497-72F6-44D8-8E47-2702153F3886}" destId="{CA737D89-2062-4C0B-AA6D-11BD3222C13F}" srcOrd="0" destOrd="0" presId="urn:microsoft.com/office/officeart/2005/8/layout/orgChart1"/>
    <dgm:cxn modelId="{BAEACE05-C33C-46EB-BF1E-6226EE114510}" type="presParOf" srcId="{CA737D89-2062-4C0B-AA6D-11BD3222C13F}" destId="{1017C5BF-B4AC-48CD-B125-548DEBA5F34F}" srcOrd="0" destOrd="0" presId="urn:microsoft.com/office/officeart/2005/8/layout/orgChart1"/>
    <dgm:cxn modelId="{5327227B-3569-49F8-BF9B-9892DCE05695}" type="presParOf" srcId="{CA737D89-2062-4C0B-AA6D-11BD3222C13F}" destId="{036ED6DF-C92F-4DEB-AC23-33DCF2CB1732}" srcOrd="1" destOrd="0" presId="urn:microsoft.com/office/officeart/2005/8/layout/orgChart1"/>
    <dgm:cxn modelId="{C358E7F8-6A9B-45DD-A48F-4E9BA6E27B21}" type="presParOf" srcId="{D2FC9497-72F6-44D8-8E47-2702153F3886}" destId="{D4C29A9E-9FB9-4C75-82D4-B5B0D9B6F399}" srcOrd="1" destOrd="0" presId="urn:microsoft.com/office/officeart/2005/8/layout/orgChart1"/>
    <dgm:cxn modelId="{69A854AC-47F1-46CF-BB93-EBB838548EF3}" type="presParOf" srcId="{D2FC9497-72F6-44D8-8E47-2702153F3886}" destId="{EF657B17-1791-49F9-A83B-B979E434CEFB}" srcOrd="2" destOrd="0" presId="urn:microsoft.com/office/officeart/2005/8/layout/orgChart1"/>
    <dgm:cxn modelId="{BB67E838-80FB-424E-91FF-055B95D5FBC7}" type="presParOf" srcId="{150DAFA8-B5AD-4722-BF1B-D93E1B64E62A}" destId="{5DDC0CF4-3B93-4D0E-9ACD-C3F6BFF7CEBF}" srcOrd="2" destOrd="0" presId="urn:microsoft.com/office/officeart/2005/8/layout/orgChart1"/>
    <dgm:cxn modelId="{AD8C2500-CA33-4072-8C15-4F2A23472167}" type="presParOf" srcId="{491E9353-97E3-4CE0-B96E-24887E241B2C}" destId="{0F531625-2B80-4709-AD55-9208C63DD601}" srcOrd="2" destOrd="0" presId="urn:microsoft.com/office/officeart/2005/8/layout/orgChart1"/>
    <dgm:cxn modelId="{2E4ED1CE-CAD0-470D-A20A-8B75E7536DE2}" type="presParOf" srcId="{7C583C95-8D8D-4940-A1D8-81032723BB5E}" destId="{3D407D50-2830-40CD-A19E-49C55A8662F3}"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5A6026-B3F2-4C95-A41A-54103617FC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BA7749C1-5CBA-48EB-84BE-FE1C52994AE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b="0" i="1" dirty="0" smtClean="0"/>
            <a:t>University of Nottingham</a:t>
          </a:r>
          <a:endParaRPr lang="en-GB" sz="800" b="0" i="1" dirty="0"/>
        </a:p>
      </dgm:t>
    </dgm:pt>
    <dgm:pt modelId="{44DF50F8-5B01-40F1-8E17-C8E45E9C0127}" type="parTrans" cxnId="{C224F461-A5FF-410F-BB8F-AD2D907560DF}">
      <dgm:prSet/>
      <dgm:spPr/>
      <dgm:t>
        <a:bodyPr/>
        <a:lstStyle/>
        <a:p>
          <a:endParaRPr lang="en-GB"/>
        </a:p>
      </dgm:t>
    </dgm:pt>
    <dgm:pt modelId="{088808F0-B7C0-42C4-B27D-9AC13F73614B}" type="sibTrans" cxnId="{C224F461-A5FF-410F-BB8F-AD2D907560DF}">
      <dgm:prSet/>
      <dgm:spPr/>
      <dgm:t>
        <a:bodyPr/>
        <a:lstStyle/>
        <a:p>
          <a:endParaRPr lang="en-GB"/>
        </a:p>
      </dgm:t>
    </dgm:pt>
    <dgm:pt modelId="{D49DCF56-4D98-45D6-8D85-FE62D42BAF8D}">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i="1" dirty="0" smtClean="0"/>
            <a:t>Horizon</a:t>
          </a:r>
          <a:endParaRPr lang="en-GB" sz="800" i="1" dirty="0"/>
        </a:p>
      </dgm:t>
    </dgm:pt>
    <dgm:pt modelId="{A2FFA02E-0596-4FB7-B65B-7D215B190F3F}" type="parTrans" cxnId="{8686051E-2BBA-4BAF-AAAB-94C7B1E14ADF}">
      <dgm:prSet/>
      <dgm:spPr/>
      <dgm:t>
        <a:bodyPr/>
        <a:lstStyle/>
        <a:p>
          <a:endParaRPr lang="en-GB"/>
        </a:p>
      </dgm:t>
    </dgm:pt>
    <dgm:pt modelId="{31EF9075-B6DA-4A13-A9E7-99EA530C4E21}" type="sibTrans" cxnId="{8686051E-2BBA-4BAF-AAAB-94C7B1E14ADF}">
      <dgm:prSet/>
      <dgm:spPr/>
      <dgm:t>
        <a:bodyPr/>
        <a:lstStyle/>
        <a:p>
          <a:endParaRPr lang="en-GB"/>
        </a:p>
      </dgm:t>
    </dgm:pt>
    <dgm:pt modelId="{6279540B-621E-4308-A19A-D4399BDF5443}">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i="1" dirty="0" smtClean="0"/>
            <a:t>Library</a:t>
          </a:r>
          <a:endParaRPr lang="en-GB" sz="800" i="1" dirty="0"/>
        </a:p>
      </dgm:t>
    </dgm:pt>
    <dgm:pt modelId="{F270343F-48AA-4A4F-811B-A543A7D96CF6}" type="parTrans" cxnId="{DBF02BCC-7182-4204-9D65-D1FC66C5ADDE}">
      <dgm:prSet/>
      <dgm:spPr/>
      <dgm:t>
        <a:bodyPr/>
        <a:lstStyle/>
        <a:p>
          <a:endParaRPr lang="en-GB"/>
        </a:p>
      </dgm:t>
    </dgm:pt>
    <dgm:pt modelId="{783301C7-381F-424A-8901-DDEC292EA5B6}" type="sibTrans" cxnId="{DBF02BCC-7182-4204-9D65-D1FC66C5ADDE}">
      <dgm:prSet/>
      <dgm:spPr/>
      <dgm:t>
        <a:bodyPr/>
        <a:lstStyle/>
        <a:p>
          <a:endParaRPr lang="en-GB"/>
        </a:p>
      </dgm:t>
    </dgm:pt>
    <dgm:pt modelId="{C71FE363-4FF9-46B2-99C3-6C159A55FAB2}">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b="1" dirty="0" smtClean="0"/>
            <a:t>Computer 1</a:t>
          </a:r>
          <a:endParaRPr lang="en-GB" sz="800" b="1" dirty="0"/>
        </a:p>
      </dgm:t>
    </dgm:pt>
    <dgm:pt modelId="{DFB9DA9D-7367-4A8A-9571-5B6EEA90F626}" type="parTrans" cxnId="{D224EEAB-ABAA-4359-BCA9-288A3FED0A02}">
      <dgm:prSet/>
      <dgm:spPr/>
      <dgm:t>
        <a:bodyPr/>
        <a:lstStyle/>
        <a:p>
          <a:endParaRPr lang="en-GB"/>
        </a:p>
      </dgm:t>
    </dgm:pt>
    <dgm:pt modelId="{64991640-EE53-4AEF-A117-13EDC96259B7}" type="sibTrans" cxnId="{D224EEAB-ABAA-4359-BCA9-288A3FED0A02}">
      <dgm:prSet/>
      <dgm:spPr/>
      <dgm:t>
        <a:bodyPr/>
        <a:lstStyle/>
        <a:p>
          <a:endParaRPr lang="en-GB"/>
        </a:p>
      </dgm:t>
    </dgm:pt>
    <dgm:pt modelId="{17B1C100-42E2-44D3-A1BB-B6C9E8F79254}">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b="1" dirty="0" smtClean="0"/>
            <a:t>Computer 1</a:t>
          </a:r>
          <a:endParaRPr lang="en-GB" sz="800" b="1" dirty="0"/>
        </a:p>
      </dgm:t>
    </dgm:pt>
    <dgm:pt modelId="{88B7416D-1A75-48E3-8457-0152D7E18816}" type="parTrans" cxnId="{DB735D14-8CB1-4E5E-86D3-51EF5EEBD54B}">
      <dgm:prSet/>
      <dgm:spPr/>
      <dgm:t>
        <a:bodyPr/>
        <a:lstStyle/>
        <a:p>
          <a:endParaRPr lang="en-GB"/>
        </a:p>
      </dgm:t>
    </dgm:pt>
    <dgm:pt modelId="{CE08DFD7-361E-457D-96E2-A8BEB464196A}" type="sibTrans" cxnId="{DB735D14-8CB1-4E5E-86D3-51EF5EEBD54B}">
      <dgm:prSet/>
      <dgm:spPr/>
      <dgm:t>
        <a:bodyPr/>
        <a:lstStyle/>
        <a:p>
          <a:endParaRPr lang="en-GB"/>
        </a:p>
      </dgm:t>
    </dgm:pt>
    <dgm:pt modelId="{2C55EEB4-C70A-4A61-8FE9-E47C8270F4BE}">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b="1" dirty="0" smtClean="0"/>
            <a:t>Staff 1</a:t>
          </a:r>
          <a:endParaRPr lang="en-GB" sz="800" b="1" dirty="0"/>
        </a:p>
      </dgm:t>
    </dgm:pt>
    <dgm:pt modelId="{891CD281-C46D-4563-97A7-E547F52B7C2A}" type="parTrans" cxnId="{663DD1CC-173C-4952-80F4-1B73C05E7ED3}">
      <dgm:prSet/>
      <dgm:spPr/>
      <dgm:t>
        <a:bodyPr/>
        <a:lstStyle/>
        <a:p>
          <a:endParaRPr lang="en-GB"/>
        </a:p>
      </dgm:t>
    </dgm:pt>
    <dgm:pt modelId="{73FC5117-9091-44FD-8E18-194D98C9E055}" type="sibTrans" cxnId="{663DD1CC-173C-4952-80F4-1B73C05E7ED3}">
      <dgm:prSet/>
      <dgm:spPr/>
      <dgm:t>
        <a:bodyPr/>
        <a:lstStyle/>
        <a:p>
          <a:endParaRPr lang="en-GB"/>
        </a:p>
      </dgm:t>
    </dgm:pt>
    <dgm:pt modelId="{C529B0FE-EE37-4905-A0C4-5EC417AD6158}">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800" b="1" dirty="0" smtClean="0"/>
            <a:t>Staff 1</a:t>
          </a:r>
          <a:endParaRPr lang="en-GB" sz="800" b="1" dirty="0"/>
        </a:p>
      </dgm:t>
    </dgm:pt>
    <dgm:pt modelId="{9D280AEA-D9D4-459B-9D3B-28062A5B987D}" type="parTrans" cxnId="{B0EFCA2F-3614-46B2-99BE-9D1F5C436251}">
      <dgm:prSet/>
      <dgm:spPr/>
      <dgm:t>
        <a:bodyPr/>
        <a:lstStyle/>
        <a:p>
          <a:endParaRPr lang="en-GB"/>
        </a:p>
      </dgm:t>
    </dgm:pt>
    <dgm:pt modelId="{C4360324-1572-423E-AF88-E55F9651C495}" type="sibTrans" cxnId="{B0EFCA2F-3614-46B2-99BE-9D1F5C436251}">
      <dgm:prSet/>
      <dgm:spPr/>
      <dgm:t>
        <a:bodyPr/>
        <a:lstStyle/>
        <a:p>
          <a:endParaRPr lang="en-GB"/>
        </a:p>
      </dgm:t>
    </dgm:pt>
    <dgm:pt modelId="{73D02E12-E2AE-4FD6-B02A-EEC31C364513}" type="pres">
      <dgm:prSet presAssocID="{B65A6026-B3F2-4C95-A41A-54103617FCFB}" presName="hierChild1" presStyleCnt="0">
        <dgm:presLayoutVars>
          <dgm:orgChart val="1"/>
          <dgm:chPref val="1"/>
          <dgm:dir/>
          <dgm:animOne val="branch"/>
          <dgm:animLvl val="lvl"/>
          <dgm:resizeHandles/>
        </dgm:presLayoutVars>
      </dgm:prSet>
      <dgm:spPr/>
      <dgm:t>
        <a:bodyPr/>
        <a:lstStyle/>
        <a:p>
          <a:endParaRPr lang="en-US"/>
        </a:p>
      </dgm:t>
    </dgm:pt>
    <dgm:pt modelId="{7C583C95-8D8D-4940-A1D8-81032723BB5E}" type="pres">
      <dgm:prSet presAssocID="{BA7749C1-5CBA-48EB-84BE-FE1C52994AE3}" presName="hierRoot1" presStyleCnt="0">
        <dgm:presLayoutVars>
          <dgm:hierBranch val="init"/>
        </dgm:presLayoutVars>
      </dgm:prSet>
      <dgm:spPr/>
    </dgm:pt>
    <dgm:pt modelId="{8CCACF54-1857-4D2B-9B09-B13818731164}" type="pres">
      <dgm:prSet presAssocID="{BA7749C1-5CBA-48EB-84BE-FE1C52994AE3}" presName="rootComposite1" presStyleCnt="0"/>
      <dgm:spPr/>
    </dgm:pt>
    <dgm:pt modelId="{1A1268E5-AC32-4C9D-AE8D-B8E18AC5E214}" type="pres">
      <dgm:prSet presAssocID="{BA7749C1-5CBA-48EB-84BE-FE1C52994AE3}" presName="rootText1" presStyleLbl="node0" presStyleIdx="0" presStyleCnt="1">
        <dgm:presLayoutVars>
          <dgm:chPref val="3"/>
        </dgm:presLayoutVars>
      </dgm:prSet>
      <dgm:spPr/>
      <dgm:t>
        <a:bodyPr/>
        <a:lstStyle/>
        <a:p>
          <a:endParaRPr lang="en-GB"/>
        </a:p>
      </dgm:t>
    </dgm:pt>
    <dgm:pt modelId="{D66A79AB-E573-4E65-A75D-90CA7ADD8A14}" type="pres">
      <dgm:prSet presAssocID="{BA7749C1-5CBA-48EB-84BE-FE1C52994AE3}" presName="rootConnector1" presStyleLbl="node1" presStyleIdx="0" presStyleCnt="0"/>
      <dgm:spPr/>
      <dgm:t>
        <a:bodyPr/>
        <a:lstStyle/>
        <a:p>
          <a:endParaRPr lang="en-US"/>
        </a:p>
      </dgm:t>
    </dgm:pt>
    <dgm:pt modelId="{BFEC567A-89EB-4456-84AF-2B0B41955A34}" type="pres">
      <dgm:prSet presAssocID="{BA7749C1-5CBA-48EB-84BE-FE1C52994AE3}" presName="hierChild2" presStyleCnt="0"/>
      <dgm:spPr/>
    </dgm:pt>
    <dgm:pt modelId="{2C86A72C-9CD2-426B-A65C-52D4EBF59157}" type="pres">
      <dgm:prSet presAssocID="{A2FFA02E-0596-4FB7-B65B-7D215B190F3F}" presName="Name37" presStyleLbl="parChTrans1D2" presStyleIdx="0" presStyleCnt="2"/>
      <dgm:spPr/>
      <dgm:t>
        <a:bodyPr/>
        <a:lstStyle/>
        <a:p>
          <a:endParaRPr lang="en-US"/>
        </a:p>
      </dgm:t>
    </dgm:pt>
    <dgm:pt modelId="{1E814A0F-754A-41A7-8CEF-B08BD5692580}" type="pres">
      <dgm:prSet presAssocID="{D49DCF56-4D98-45D6-8D85-FE62D42BAF8D}" presName="hierRoot2" presStyleCnt="0">
        <dgm:presLayoutVars>
          <dgm:hierBranch val="init"/>
        </dgm:presLayoutVars>
      </dgm:prSet>
      <dgm:spPr/>
    </dgm:pt>
    <dgm:pt modelId="{7EF25FC3-F1C2-443D-9502-1B9C5516D1B3}" type="pres">
      <dgm:prSet presAssocID="{D49DCF56-4D98-45D6-8D85-FE62D42BAF8D}" presName="rootComposite" presStyleCnt="0"/>
      <dgm:spPr/>
    </dgm:pt>
    <dgm:pt modelId="{8D6B0C27-1497-4A03-A3A1-069B21880CC5}" type="pres">
      <dgm:prSet presAssocID="{D49DCF56-4D98-45D6-8D85-FE62D42BAF8D}" presName="rootText" presStyleLbl="node2" presStyleIdx="0" presStyleCnt="2">
        <dgm:presLayoutVars>
          <dgm:chPref val="3"/>
        </dgm:presLayoutVars>
      </dgm:prSet>
      <dgm:spPr/>
      <dgm:t>
        <a:bodyPr/>
        <a:lstStyle/>
        <a:p>
          <a:endParaRPr lang="en-US"/>
        </a:p>
      </dgm:t>
    </dgm:pt>
    <dgm:pt modelId="{5869D4A6-6C9F-46FA-997C-5754D5CCD11F}" type="pres">
      <dgm:prSet presAssocID="{D49DCF56-4D98-45D6-8D85-FE62D42BAF8D}" presName="rootConnector" presStyleLbl="node2" presStyleIdx="0" presStyleCnt="2"/>
      <dgm:spPr/>
      <dgm:t>
        <a:bodyPr/>
        <a:lstStyle/>
        <a:p>
          <a:endParaRPr lang="en-US"/>
        </a:p>
      </dgm:t>
    </dgm:pt>
    <dgm:pt modelId="{C33AE282-FAE3-4133-99DE-8ACF8556B4D7}" type="pres">
      <dgm:prSet presAssocID="{D49DCF56-4D98-45D6-8D85-FE62D42BAF8D}" presName="hierChild4" presStyleCnt="0"/>
      <dgm:spPr/>
    </dgm:pt>
    <dgm:pt modelId="{E3ECFC3B-1298-427A-8343-27843728C5B9}" type="pres">
      <dgm:prSet presAssocID="{DFB9DA9D-7367-4A8A-9571-5B6EEA90F626}" presName="Name37" presStyleLbl="parChTrans1D3" presStyleIdx="0" presStyleCnt="4"/>
      <dgm:spPr/>
      <dgm:t>
        <a:bodyPr/>
        <a:lstStyle/>
        <a:p>
          <a:endParaRPr lang="en-US"/>
        </a:p>
      </dgm:t>
    </dgm:pt>
    <dgm:pt modelId="{9599C053-C856-437B-8A71-061264A949EA}" type="pres">
      <dgm:prSet presAssocID="{C71FE363-4FF9-46B2-99C3-6C159A55FAB2}" presName="hierRoot2" presStyleCnt="0">
        <dgm:presLayoutVars>
          <dgm:hierBranch val="init"/>
        </dgm:presLayoutVars>
      </dgm:prSet>
      <dgm:spPr/>
    </dgm:pt>
    <dgm:pt modelId="{F8ACEC60-6BBA-42DF-A372-38A9994A60B5}" type="pres">
      <dgm:prSet presAssocID="{C71FE363-4FF9-46B2-99C3-6C159A55FAB2}" presName="rootComposite" presStyleCnt="0"/>
      <dgm:spPr/>
    </dgm:pt>
    <dgm:pt modelId="{C63F7B00-F561-4D13-9F1F-0B16E88E239F}" type="pres">
      <dgm:prSet presAssocID="{C71FE363-4FF9-46B2-99C3-6C159A55FAB2}" presName="rootText" presStyleLbl="node3" presStyleIdx="0" presStyleCnt="4">
        <dgm:presLayoutVars>
          <dgm:chPref val="3"/>
        </dgm:presLayoutVars>
      </dgm:prSet>
      <dgm:spPr/>
      <dgm:t>
        <a:bodyPr/>
        <a:lstStyle/>
        <a:p>
          <a:endParaRPr lang="en-GB"/>
        </a:p>
      </dgm:t>
    </dgm:pt>
    <dgm:pt modelId="{9AE4244B-CB73-49A6-9ECC-1D40A17672E9}" type="pres">
      <dgm:prSet presAssocID="{C71FE363-4FF9-46B2-99C3-6C159A55FAB2}" presName="rootConnector" presStyleLbl="node3" presStyleIdx="0" presStyleCnt="4"/>
      <dgm:spPr/>
      <dgm:t>
        <a:bodyPr/>
        <a:lstStyle/>
        <a:p>
          <a:endParaRPr lang="en-US"/>
        </a:p>
      </dgm:t>
    </dgm:pt>
    <dgm:pt modelId="{BED355C4-7F82-4B89-B585-BB466C218791}" type="pres">
      <dgm:prSet presAssocID="{C71FE363-4FF9-46B2-99C3-6C159A55FAB2}" presName="hierChild4" presStyleCnt="0"/>
      <dgm:spPr/>
    </dgm:pt>
    <dgm:pt modelId="{590023B7-5603-40EE-808E-BB9D7AFB8569}" type="pres">
      <dgm:prSet presAssocID="{C71FE363-4FF9-46B2-99C3-6C159A55FAB2}" presName="hierChild5" presStyleCnt="0"/>
      <dgm:spPr/>
    </dgm:pt>
    <dgm:pt modelId="{A2B88864-98DD-425C-858D-DC0725A32FA1}" type="pres">
      <dgm:prSet presAssocID="{891CD281-C46D-4563-97A7-E547F52B7C2A}" presName="Name37" presStyleLbl="parChTrans1D3" presStyleIdx="1" presStyleCnt="4"/>
      <dgm:spPr/>
      <dgm:t>
        <a:bodyPr/>
        <a:lstStyle/>
        <a:p>
          <a:endParaRPr lang="en-US"/>
        </a:p>
      </dgm:t>
    </dgm:pt>
    <dgm:pt modelId="{F9A689C3-992B-4146-B242-A525A7262E0C}" type="pres">
      <dgm:prSet presAssocID="{2C55EEB4-C70A-4A61-8FE9-E47C8270F4BE}" presName="hierRoot2" presStyleCnt="0">
        <dgm:presLayoutVars>
          <dgm:hierBranch val="init"/>
        </dgm:presLayoutVars>
      </dgm:prSet>
      <dgm:spPr/>
    </dgm:pt>
    <dgm:pt modelId="{E86DD246-4B16-459F-A864-0C315D5C8D02}" type="pres">
      <dgm:prSet presAssocID="{2C55EEB4-C70A-4A61-8FE9-E47C8270F4BE}" presName="rootComposite" presStyleCnt="0"/>
      <dgm:spPr/>
    </dgm:pt>
    <dgm:pt modelId="{5F39D7BB-9F27-4256-B2F0-0D0B37289B7F}" type="pres">
      <dgm:prSet presAssocID="{2C55EEB4-C70A-4A61-8FE9-E47C8270F4BE}" presName="rootText" presStyleLbl="node3" presStyleIdx="1" presStyleCnt="4">
        <dgm:presLayoutVars>
          <dgm:chPref val="3"/>
        </dgm:presLayoutVars>
      </dgm:prSet>
      <dgm:spPr/>
      <dgm:t>
        <a:bodyPr/>
        <a:lstStyle/>
        <a:p>
          <a:endParaRPr lang="en-US"/>
        </a:p>
      </dgm:t>
    </dgm:pt>
    <dgm:pt modelId="{B5766C5C-0149-4171-B8ED-73B6781D71F9}" type="pres">
      <dgm:prSet presAssocID="{2C55EEB4-C70A-4A61-8FE9-E47C8270F4BE}" presName="rootConnector" presStyleLbl="node3" presStyleIdx="1" presStyleCnt="4"/>
      <dgm:spPr/>
      <dgm:t>
        <a:bodyPr/>
        <a:lstStyle/>
        <a:p>
          <a:endParaRPr lang="en-US"/>
        </a:p>
      </dgm:t>
    </dgm:pt>
    <dgm:pt modelId="{D6E1D230-5E29-4D44-87B7-8BAC353B5006}" type="pres">
      <dgm:prSet presAssocID="{2C55EEB4-C70A-4A61-8FE9-E47C8270F4BE}" presName="hierChild4" presStyleCnt="0"/>
      <dgm:spPr/>
    </dgm:pt>
    <dgm:pt modelId="{598029D2-9204-4FD6-B38F-3E136DAFA0FA}" type="pres">
      <dgm:prSet presAssocID="{2C55EEB4-C70A-4A61-8FE9-E47C8270F4BE}" presName="hierChild5" presStyleCnt="0"/>
      <dgm:spPr/>
    </dgm:pt>
    <dgm:pt modelId="{1FF2AC41-353F-4F8B-8744-A644178274E8}" type="pres">
      <dgm:prSet presAssocID="{D49DCF56-4D98-45D6-8D85-FE62D42BAF8D}" presName="hierChild5" presStyleCnt="0"/>
      <dgm:spPr/>
    </dgm:pt>
    <dgm:pt modelId="{559DC355-DAC4-43DA-A0B8-2C40105E9A67}" type="pres">
      <dgm:prSet presAssocID="{F270343F-48AA-4A4F-811B-A543A7D96CF6}" presName="Name37" presStyleLbl="parChTrans1D2" presStyleIdx="1" presStyleCnt="2"/>
      <dgm:spPr/>
      <dgm:t>
        <a:bodyPr/>
        <a:lstStyle/>
        <a:p>
          <a:endParaRPr lang="en-US"/>
        </a:p>
      </dgm:t>
    </dgm:pt>
    <dgm:pt modelId="{491E9353-97E3-4CE0-B96E-24887E241B2C}" type="pres">
      <dgm:prSet presAssocID="{6279540B-621E-4308-A19A-D4399BDF5443}" presName="hierRoot2" presStyleCnt="0">
        <dgm:presLayoutVars>
          <dgm:hierBranch val="init"/>
        </dgm:presLayoutVars>
      </dgm:prSet>
      <dgm:spPr/>
    </dgm:pt>
    <dgm:pt modelId="{0540CA7C-EB29-46C1-B1AF-735B94B00036}" type="pres">
      <dgm:prSet presAssocID="{6279540B-621E-4308-A19A-D4399BDF5443}" presName="rootComposite" presStyleCnt="0"/>
      <dgm:spPr/>
    </dgm:pt>
    <dgm:pt modelId="{1172486F-EB2A-403E-9C77-4C9959EE5580}" type="pres">
      <dgm:prSet presAssocID="{6279540B-621E-4308-A19A-D4399BDF5443}" presName="rootText" presStyleLbl="node2" presStyleIdx="1" presStyleCnt="2">
        <dgm:presLayoutVars>
          <dgm:chPref val="3"/>
        </dgm:presLayoutVars>
      </dgm:prSet>
      <dgm:spPr/>
      <dgm:t>
        <a:bodyPr/>
        <a:lstStyle/>
        <a:p>
          <a:endParaRPr lang="en-GB"/>
        </a:p>
      </dgm:t>
    </dgm:pt>
    <dgm:pt modelId="{563702DF-44DC-4F21-9927-51BFFD1FAAA7}" type="pres">
      <dgm:prSet presAssocID="{6279540B-621E-4308-A19A-D4399BDF5443}" presName="rootConnector" presStyleLbl="node2" presStyleIdx="1" presStyleCnt="2"/>
      <dgm:spPr/>
      <dgm:t>
        <a:bodyPr/>
        <a:lstStyle/>
        <a:p>
          <a:endParaRPr lang="en-US"/>
        </a:p>
      </dgm:t>
    </dgm:pt>
    <dgm:pt modelId="{C4343732-35AE-41E8-A94A-3326D81DDAEE}" type="pres">
      <dgm:prSet presAssocID="{6279540B-621E-4308-A19A-D4399BDF5443}" presName="hierChild4" presStyleCnt="0"/>
      <dgm:spPr/>
    </dgm:pt>
    <dgm:pt modelId="{325DDD19-94B7-4FDC-A1FA-37CFA85DBAFD}" type="pres">
      <dgm:prSet presAssocID="{88B7416D-1A75-48E3-8457-0152D7E18816}" presName="Name37" presStyleLbl="parChTrans1D3" presStyleIdx="2" presStyleCnt="4"/>
      <dgm:spPr/>
      <dgm:t>
        <a:bodyPr/>
        <a:lstStyle/>
        <a:p>
          <a:endParaRPr lang="en-US"/>
        </a:p>
      </dgm:t>
    </dgm:pt>
    <dgm:pt modelId="{7AC211E3-DF59-45AF-88F8-1D9F2AFFFA1A}" type="pres">
      <dgm:prSet presAssocID="{17B1C100-42E2-44D3-A1BB-B6C9E8F79254}" presName="hierRoot2" presStyleCnt="0">
        <dgm:presLayoutVars>
          <dgm:hierBranch val="init"/>
        </dgm:presLayoutVars>
      </dgm:prSet>
      <dgm:spPr/>
    </dgm:pt>
    <dgm:pt modelId="{3C12E13D-6129-4841-9168-B40DE4D19A8C}" type="pres">
      <dgm:prSet presAssocID="{17B1C100-42E2-44D3-A1BB-B6C9E8F79254}" presName="rootComposite" presStyleCnt="0"/>
      <dgm:spPr/>
    </dgm:pt>
    <dgm:pt modelId="{952A0476-4657-493D-9522-D034E433B4CB}" type="pres">
      <dgm:prSet presAssocID="{17B1C100-42E2-44D3-A1BB-B6C9E8F79254}" presName="rootText" presStyleLbl="node3" presStyleIdx="2" presStyleCnt="4">
        <dgm:presLayoutVars>
          <dgm:chPref val="3"/>
        </dgm:presLayoutVars>
      </dgm:prSet>
      <dgm:spPr/>
      <dgm:t>
        <a:bodyPr/>
        <a:lstStyle/>
        <a:p>
          <a:endParaRPr lang="en-US"/>
        </a:p>
      </dgm:t>
    </dgm:pt>
    <dgm:pt modelId="{A75CA84D-E9B3-4A8A-B602-EC7CFC9AF3F4}" type="pres">
      <dgm:prSet presAssocID="{17B1C100-42E2-44D3-A1BB-B6C9E8F79254}" presName="rootConnector" presStyleLbl="node3" presStyleIdx="2" presStyleCnt="4"/>
      <dgm:spPr/>
      <dgm:t>
        <a:bodyPr/>
        <a:lstStyle/>
        <a:p>
          <a:endParaRPr lang="en-US"/>
        </a:p>
      </dgm:t>
    </dgm:pt>
    <dgm:pt modelId="{A7EE2BD7-5518-4171-BB06-8DF3ED9C694B}" type="pres">
      <dgm:prSet presAssocID="{17B1C100-42E2-44D3-A1BB-B6C9E8F79254}" presName="hierChild4" presStyleCnt="0"/>
      <dgm:spPr/>
    </dgm:pt>
    <dgm:pt modelId="{66F3C051-181B-4F93-9C69-0047CD2033E6}" type="pres">
      <dgm:prSet presAssocID="{17B1C100-42E2-44D3-A1BB-B6C9E8F79254}" presName="hierChild5" presStyleCnt="0"/>
      <dgm:spPr/>
    </dgm:pt>
    <dgm:pt modelId="{E91A50A5-B543-41EF-8EBC-C0A9AD7A868E}" type="pres">
      <dgm:prSet presAssocID="{9D280AEA-D9D4-459B-9D3B-28062A5B987D}" presName="Name37" presStyleLbl="parChTrans1D3" presStyleIdx="3" presStyleCnt="4"/>
      <dgm:spPr/>
      <dgm:t>
        <a:bodyPr/>
        <a:lstStyle/>
        <a:p>
          <a:endParaRPr lang="en-US"/>
        </a:p>
      </dgm:t>
    </dgm:pt>
    <dgm:pt modelId="{4A204616-62AE-4363-B17F-355EA6EA7AA5}" type="pres">
      <dgm:prSet presAssocID="{C529B0FE-EE37-4905-A0C4-5EC417AD6158}" presName="hierRoot2" presStyleCnt="0">
        <dgm:presLayoutVars>
          <dgm:hierBranch val="init"/>
        </dgm:presLayoutVars>
      </dgm:prSet>
      <dgm:spPr/>
    </dgm:pt>
    <dgm:pt modelId="{F2A0BAD9-C771-4BB6-B662-F3EB0C18BABB}" type="pres">
      <dgm:prSet presAssocID="{C529B0FE-EE37-4905-A0C4-5EC417AD6158}" presName="rootComposite" presStyleCnt="0"/>
      <dgm:spPr/>
    </dgm:pt>
    <dgm:pt modelId="{E6CF9AAD-2336-4F0F-A338-2A4B32843493}" type="pres">
      <dgm:prSet presAssocID="{C529B0FE-EE37-4905-A0C4-5EC417AD6158}" presName="rootText" presStyleLbl="node3" presStyleIdx="3" presStyleCnt="4">
        <dgm:presLayoutVars>
          <dgm:chPref val="3"/>
        </dgm:presLayoutVars>
      </dgm:prSet>
      <dgm:spPr/>
      <dgm:t>
        <a:bodyPr/>
        <a:lstStyle/>
        <a:p>
          <a:endParaRPr lang="en-GB"/>
        </a:p>
      </dgm:t>
    </dgm:pt>
    <dgm:pt modelId="{1D98847D-AF61-49BE-835F-62B9A97D5D01}" type="pres">
      <dgm:prSet presAssocID="{C529B0FE-EE37-4905-A0C4-5EC417AD6158}" presName="rootConnector" presStyleLbl="node3" presStyleIdx="3" presStyleCnt="4"/>
      <dgm:spPr/>
      <dgm:t>
        <a:bodyPr/>
        <a:lstStyle/>
        <a:p>
          <a:endParaRPr lang="en-US"/>
        </a:p>
      </dgm:t>
    </dgm:pt>
    <dgm:pt modelId="{B10CF4C7-6472-4E77-85A6-150EEB258991}" type="pres">
      <dgm:prSet presAssocID="{C529B0FE-EE37-4905-A0C4-5EC417AD6158}" presName="hierChild4" presStyleCnt="0"/>
      <dgm:spPr/>
    </dgm:pt>
    <dgm:pt modelId="{7F48D3DA-E99A-45FB-86F6-1B8C973481B2}" type="pres">
      <dgm:prSet presAssocID="{C529B0FE-EE37-4905-A0C4-5EC417AD6158}" presName="hierChild5" presStyleCnt="0"/>
      <dgm:spPr/>
    </dgm:pt>
    <dgm:pt modelId="{0F531625-2B80-4709-AD55-9208C63DD601}" type="pres">
      <dgm:prSet presAssocID="{6279540B-621E-4308-A19A-D4399BDF5443}" presName="hierChild5" presStyleCnt="0"/>
      <dgm:spPr/>
    </dgm:pt>
    <dgm:pt modelId="{3D407D50-2830-40CD-A19E-49C55A8662F3}" type="pres">
      <dgm:prSet presAssocID="{BA7749C1-5CBA-48EB-84BE-FE1C52994AE3}" presName="hierChild3" presStyleCnt="0"/>
      <dgm:spPr/>
    </dgm:pt>
  </dgm:ptLst>
  <dgm:cxnLst>
    <dgm:cxn modelId="{DB735D14-8CB1-4E5E-86D3-51EF5EEBD54B}" srcId="{6279540B-621E-4308-A19A-D4399BDF5443}" destId="{17B1C100-42E2-44D3-A1BB-B6C9E8F79254}" srcOrd="0" destOrd="0" parTransId="{88B7416D-1A75-48E3-8457-0152D7E18816}" sibTransId="{CE08DFD7-361E-457D-96E2-A8BEB464196A}"/>
    <dgm:cxn modelId="{8716D084-DBB3-4175-B48C-FA08E33D6B1F}" type="presOf" srcId="{DFB9DA9D-7367-4A8A-9571-5B6EEA90F626}" destId="{E3ECFC3B-1298-427A-8343-27843728C5B9}" srcOrd="0" destOrd="0" presId="urn:microsoft.com/office/officeart/2005/8/layout/orgChart1"/>
    <dgm:cxn modelId="{B0EFCA2F-3614-46B2-99BE-9D1F5C436251}" srcId="{6279540B-621E-4308-A19A-D4399BDF5443}" destId="{C529B0FE-EE37-4905-A0C4-5EC417AD6158}" srcOrd="1" destOrd="0" parTransId="{9D280AEA-D9D4-459B-9D3B-28062A5B987D}" sibTransId="{C4360324-1572-423E-AF88-E55F9651C495}"/>
    <dgm:cxn modelId="{F7BA2863-527E-4344-A305-C9A23134BE97}" type="presOf" srcId="{9D280AEA-D9D4-459B-9D3B-28062A5B987D}" destId="{E91A50A5-B543-41EF-8EBC-C0A9AD7A868E}" srcOrd="0" destOrd="0" presId="urn:microsoft.com/office/officeart/2005/8/layout/orgChart1"/>
    <dgm:cxn modelId="{E98959EE-DA23-4F6C-A45D-82C84A3B1D5A}" type="presOf" srcId="{F270343F-48AA-4A4F-811B-A543A7D96CF6}" destId="{559DC355-DAC4-43DA-A0B8-2C40105E9A67}" srcOrd="0" destOrd="0" presId="urn:microsoft.com/office/officeart/2005/8/layout/orgChart1"/>
    <dgm:cxn modelId="{3EA631E7-01D3-4A80-9E04-8DC510DAEA52}" type="presOf" srcId="{BA7749C1-5CBA-48EB-84BE-FE1C52994AE3}" destId="{1A1268E5-AC32-4C9D-AE8D-B8E18AC5E214}" srcOrd="0" destOrd="0" presId="urn:microsoft.com/office/officeart/2005/8/layout/orgChart1"/>
    <dgm:cxn modelId="{FEF7895E-2EF4-4F8A-A55C-F511E79061B2}" type="presOf" srcId="{2C55EEB4-C70A-4A61-8FE9-E47C8270F4BE}" destId="{5F39D7BB-9F27-4256-B2F0-0D0B37289B7F}" srcOrd="0" destOrd="0" presId="urn:microsoft.com/office/officeart/2005/8/layout/orgChart1"/>
    <dgm:cxn modelId="{D224EEAB-ABAA-4359-BCA9-288A3FED0A02}" srcId="{D49DCF56-4D98-45D6-8D85-FE62D42BAF8D}" destId="{C71FE363-4FF9-46B2-99C3-6C159A55FAB2}" srcOrd="0" destOrd="0" parTransId="{DFB9DA9D-7367-4A8A-9571-5B6EEA90F626}" sibTransId="{64991640-EE53-4AEF-A117-13EDC96259B7}"/>
    <dgm:cxn modelId="{4DAA1E61-E634-4E03-A150-1370764B8C1C}" type="presOf" srcId="{C529B0FE-EE37-4905-A0C4-5EC417AD6158}" destId="{1D98847D-AF61-49BE-835F-62B9A97D5D01}" srcOrd="1" destOrd="0" presId="urn:microsoft.com/office/officeart/2005/8/layout/orgChart1"/>
    <dgm:cxn modelId="{6E42CF69-D966-4137-9CB0-091191C6768E}" type="presOf" srcId="{88B7416D-1A75-48E3-8457-0152D7E18816}" destId="{325DDD19-94B7-4FDC-A1FA-37CFA85DBAFD}" srcOrd="0" destOrd="0" presId="urn:microsoft.com/office/officeart/2005/8/layout/orgChart1"/>
    <dgm:cxn modelId="{3A58E7B4-6DAF-4BE3-A79B-E3D26F6B70E9}" type="presOf" srcId="{17B1C100-42E2-44D3-A1BB-B6C9E8F79254}" destId="{A75CA84D-E9B3-4A8A-B602-EC7CFC9AF3F4}" srcOrd="1" destOrd="0" presId="urn:microsoft.com/office/officeart/2005/8/layout/orgChart1"/>
    <dgm:cxn modelId="{621489A7-FEC3-4D5D-9AEA-D0F76CFCDEC9}" type="presOf" srcId="{2C55EEB4-C70A-4A61-8FE9-E47C8270F4BE}" destId="{B5766C5C-0149-4171-B8ED-73B6781D71F9}" srcOrd="1" destOrd="0" presId="urn:microsoft.com/office/officeart/2005/8/layout/orgChart1"/>
    <dgm:cxn modelId="{3DBA9AE0-35A5-4288-8EE8-494616058C48}" type="presOf" srcId="{6279540B-621E-4308-A19A-D4399BDF5443}" destId="{1172486F-EB2A-403E-9C77-4C9959EE5580}" srcOrd="0" destOrd="0" presId="urn:microsoft.com/office/officeart/2005/8/layout/orgChart1"/>
    <dgm:cxn modelId="{EF872D23-2BF9-4CCC-B150-5D3782956059}" type="presOf" srcId="{BA7749C1-5CBA-48EB-84BE-FE1C52994AE3}" destId="{D66A79AB-E573-4E65-A75D-90CA7ADD8A14}" srcOrd="1" destOrd="0" presId="urn:microsoft.com/office/officeart/2005/8/layout/orgChart1"/>
    <dgm:cxn modelId="{663DD1CC-173C-4952-80F4-1B73C05E7ED3}" srcId="{D49DCF56-4D98-45D6-8D85-FE62D42BAF8D}" destId="{2C55EEB4-C70A-4A61-8FE9-E47C8270F4BE}" srcOrd="1" destOrd="0" parTransId="{891CD281-C46D-4563-97A7-E547F52B7C2A}" sibTransId="{73FC5117-9091-44FD-8E18-194D98C9E055}"/>
    <dgm:cxn modelId="{8A8E6F5F-B011-41DE-BB0D-8AB73F3F774D}" type="presOf" srcId="{D49DCF56-4D98-45D6-8D85-FE62D42BAF8D}" destId="{8D6B0C27-1497-4A03-A3A1-069B21880CC5}" srcOrd="0" destOrd="0" presId="urn:microsoft.com/office/officeart/2005/8/layout/orgChart1"/>
    <dgm:cxn modelId="{8686051E-2BBA-4BAF-AAAB-94C7B1E14ADF}" srcId="{BA7749C1-5CBA-48EB-84BE-FE1C52994AE3}" destId="{D49DCF56-4D98-45D6-8D85-FE62D42BAF8D}" srcOrd="0" destOrd="0" parTransId="{A2FFA02E-0596-4FB7-B65B-7D215B190F3F}" sibTransId="{31EF9075-B6DA-4A13-A9E7-99EA530C4E21}"/>
    <dgm:cxn modelId="{17E564F7-D7B3-4501-98B7-8B3345C5C8F5}" type="presOf" srcId="{B65A6026-B3F2-4C95-A41A-54103617FCFB}" destId="{73D02E12-E2AE-4FD6-B02A-EEC31C364513}" srcOrd="0" destOrd="0" presId="urn:microsoft.com/office/officeart/2005/8/layout/orgChart1"/>
    <dgm:cxn modelId="{92F4AAF5-6F74-4FCB-A67E-6C671C9E078D}" type="presOf" srcId="{6279540B-621E-4308-A19A-D4399BDF5443}" destId="{563702DF-44DC-4F21-9927-51BFFD1FAAA7}" srcOrd="1" destOrd="0" presId="urn:microsoft.com/office/officeart/2005/8/layout/orgChart1"/>
    <dgm:cxn modelId="{A41FCF10-1681-440F-A6E8-EF8B2976CAB4}" type="presOf" srcId="{C71FE363-4FF9-46B2-99C3-6C159A55FAB2}" destId="{9AE4244B-CB73-49A6-9ECC-1D40A17672E9}" srcOrd="1" destOrd="0" presId="urn:microsoft.com/office/officeart/2005/8/layout/orgChart1"/>
    <dgm:cxn modelId="{C224F461-A5FF-410F-BB8F-AD2D907560DF}" srcId="{B65A6026-B3F2-4C95-A41A-54103617FCFB}" destId="{BA7749C1-5CBA-48EB-84BE-FE1C52994AE3}" srcOrd="0" destOrd="0" parTransId="{44DF50F8-5B01-40F1-8E17-C8E45E9C0127}" sibTransId="{088808F0-B7C0-42C4-B27D-9AC13F73614B}"/>
    <dgm:cxn modelId="{085FFA7C-6E62-4CDE-A95C-63515C848048}" type="presOf" srcId="{891CD281-C46D-4563-97A7-E547F52B7C2A}" destId="{A2B88864-98DD-425C-858D-DC0725A32FA1}" srcOrd="0" destOrd="0" presId="urn:microsoft.com/office/officeart/2005/8/layout/orgChart1"/>
    <dgm:cxn modelId="{7AD27C0E-671F-4D17-A3FA-69BF16BD988D}" type="presOf" srcId="{C529B0FE-EE37-4905-A0C4-5EC417AD6158}" destId="{E6CF9AAD-2336-4F0F-A338-2A4B32843493}" srcOrd="0" destOrd="0" presId="urn:microsoft.com/office/officeart/2005/8/layout/orgChart1"/>
    <dgm:cxn modelId="{DBF02BCC-7182-4204-9D65-D1FC66C5ADDE}" srcId="{BA7749C1-5CBA-48EB-84BE-FE1C52994AE3}" destId="{6279540B-621E-4308-A19A-D4399BDF5443}" srcOrd="1" destOrd="0" parTransId="{F270343F-48AA-4A4F-811B-A543A7D96CF6}" sibTransId="{783301C7-381F-424A-8901-DDEC292EA5B6}"/>
    <dgm:cxn modelId="{8913AAB8-ADF5-48BC-9FD8-37C954E5C50C}" type="presOf" srcId="{D49DCF56-4D98-45D6-8D85-FE62D42BAF8D}" destId="{5869D4A6-6C9F-46FA-997C-5754D5CCD11F}" srcOrd="1" destOrd="0" presId="urn:microsoft.com/office/officeart/2005/8/layout/orgChart1"/>
    <dgm:cxn modelId="{A41AE967-F80B-4632-B723-BD7E847EB669}" type="presOf" srcId="{C71FE363-4FF9-46B2-99C3-6C159A55FAB2}" destId="{C63F7B00-F561-4D13-9F1F-0B16E88E239F}" srcOrd="0" destOrd="0" presId="urn:microsoft.com/office/officeart/2005/8/layout/orgChart1"/>
    <dgm:cxn modelId="{5188225B-7506-4878-BAB3-91DBDC4F8315}" type="presOf" srcId="{17B1C100-42E2-44D3-A1BB-B6C9E8F79254}" destId="{952A0476-4657-493D-9522-D034E433B4CB}" srcOrd="0" destOrd="0" presId="urn:microsoft.com/office/officeart/2005/8/layout/orgChart1"/>
    <dgm:cxn modelId="{626B8CFB-763F-40A4-9763-7642B1DB0A42}" type="presOf" srcId="{A2FFA02E-0596-4FB7-B65B-7D215B190F3F}" destId="{2C86A72C-9CD2-426B-A65C-52D4EBF59157}" srcOrd="0" destOrd="0" presId="urn:microsoft.com/office/officeart/2005/8/layout/orgChart1"/>
    <dgm:cxn modelId="{3DB045AE-43EB-4C7E-B3EC-55E72C266BD9}" type="presParOf" srcId="{73D02E12-E2AE-4FD6-B02A-EEC31C364513}" destId="{7C583C95-8D8D-4940-A1D8-81032723BB5E}" srcOrd="0" destOrd="0" presId="urn:microsoft.com/office/officeart/2005/8/layout/orgChart1"/>
    <dgm:cxn modelId="{1899A64F-3DC4-4C0F-80DC-29ACAFB0C172}" type="presParOf" srcId="{7C583C95-8D8D-4940-A1D8-81032723BB5E}" destId="{8CCACF54-1857-4D2B-9B09-B13818731164}" srcOrd="0" destOrd="0" presId="urn:microsoft.com/office/officeart/2005/8/layout/orgChart1"/>
    <dgm:cxn modelId="{91A936D6-7872-4E64-9A92-906B4E4FD15F}" type="presParOf" srcId="{8CCACF54-1857-4D2B-9B09-B13818731164}" destId="{1A1268E5-AC32-4C9D-AE8D-B8E18AC5E214}" srcOrd="0" destOrd="0" presId="urn:microsoft.com/office/officeart/2005/8/layout/orgChart1"/>
    <dgm:cxn modelId="{252E954B-A524-41E7-B404-90A91320A68C}" type="presParOf" srcId="{8CCACF54-1857-4D2B-9B09-B13818731164}" destId="{D66A79AB-E573-4E65-A75D-90CA7ADD8A14}" srcOrd="1" destOrd="0" presId="urn:microsoft.com/office/officeart/2005/8/layout/orgChart1"/>
    <dgm:cxn modelId="{845A2429-9E5C-43A8-BDE0-8FC184BAE072}" type="presParOf" srcId="{7C583C95-8D8D-4940-A1D8-81032723BB5E}" destId="{BFEC567A-89EB-4456-84AF-2B0B41955A34}" srcOrd="1" destOrd="0" presId="urn:microsoft.com/office/officeart/2005/8/layout/orgChart1"/>
    <dgm:cxn modelId="{2206818D-C1E5-43BF-8482-21CAE03826A4}" type="presParOf" srcId="{BFEC567A-89EB-4456-84AF-2B0B41955A34}" destId="{2C86A72C-9CD2-426B-A65C-52D4EBF59157}" srcOrd="0" destOrd="0" presId="urn:microsoft.com/office/officeart/2005/8/layout/orgChart1"/>
    <dgm:cxn modelId="{630D460D-EE57-4238-BDE6-264D3E2C595D}" type="presParOf" srcId="{BFEC567A-89EB-4456-84AF-2B0B41955A34}" destId="{1E814A0F-754A-41A7-8CEF-B08BD5692580}" srcOrd="1" destOrd="0" presId="urn:microsoft.com/office/officeart/2005/8/layout/orgChart1"/>
    <dgm:cxn modelId="{B77B41E7-A3F0-448F-960E-CCFE1785E527}" type="presParOf" srcId="{1E814A0F-754A-41A7-8CEF-B08BD5692580}" destId="{7EF25FC3-F1C2-443D-9502-1B9C5516D1B3}" srcOrd="0" destOrd="0" presId="urn:microsoft.com/office/officeart/2005/8/layout/orgChart1"/>
    <dgm:cxn modelId="{14D82C49-275A-4D30-A93C-9482864F4B0D}" type="presParOf" srcId="{7EF25FC3-F1C2-443D-9502-1B9C5516D1B3}" destId="{8D6B0C27-1497-4A03-A3A1-069B21880CC5}" srcOrd="0" destOrd="0" presId="urn:microsoft.com/office/officeart/2005/8/layout/orgChart1"/>
    <dgm:cxn modelId="{BC1BA850-01EA-426E-8509-35D9218713B5}" type="presParOf" srcId="{7EF25FC3-F1C2-443D-9502-1B9C5516D1B3}" destId="{5869D4A6-6C9F-46FA-997C-5754D5CCD11F}" srcOrd="1" destOrd="0" presId="urn:microsoft.com/office/officeart/2005/8/layout/orgChart1"/>
    <dgm:cxn modelId="{7A0C5F26-99B9-4FB8-889B-60290A7366CB}" type="presParOf" srcId="{1E814A0F-754A-41A7-8CEF-B08BD5692580}" destId="{C33AE282-FAE3-4133-99DE-8ACF8556B4D7}" srcOrd="1" destOrd="0" presId="urn:microsoft.com/office/officeart/2005/8/layout/orgChart1"/>
    <dgm:cxn modelId="{1724D574-66A0-473B-95CA-BF9459BC79BD}" type="presParOf" srcId="{C33AE282-FAE3-4133-99DE-8ACF8556B4D7}" destId="{E3ECFC3B-1298-427A-8343-27843728C5B9}" srcOrd="0" destOrd="0" presId="urn:microsoft.com/office/officeart/2005/8/layout/orgChart1"/>
    <dgm:cxn modelId="{06B14CC5-5C2B-4E28-978C-C426DDB68272}" type="presParOf" srcId="{C33AE282-FAE3-4133-99DE-8ACF8556B4D7}" destId="{9599C053-C856-437B-8A71-061264A949EA}" srcOrd="1" destOrd="0" presId="urn:microsoft.com/office/officeart/2005/8/layout/orgChart1"/>
    <dgm:cxn modelId="{E64F8EB4-91E2-41FE-8460-6B7F80681A3A}" type="presParOf" srcId="{9599C053-C856-437B-8A71-061264A949EA}" destId="{F8ACEC60-6BBA-42DF-A372-38A9994A60B5}" srcOrd="0" destOrd="0" presId="urn:microsoft.com/office/officeart/2005/8/layout/orgChart1"/>
    <dgm:cxn modelId="{41054ED6-A6A6-468B-B4D3-D9926B6986FB}" type="presParOf" srcId="{F8ACEC60-6BBA-42DF-A372-38A9994A60B5}" destId="{C63F7B00-F561-4D13-9F1F-0B16E88E239F}" srcOrd="0" destOrd="0" presId="urn:microsoft.com/office/officeart/2005/8/layout/orgChart1"/>
    <dgm:cxn modelId="{B53A53E3-49F3-4A5A-95D7-01CAD48568C0}" type="presParOf" srcId="{F8ACEC60-6BBA-42DF-A372-38A9994A60B5}" destId="{9AE4244B-CB73-49A6-9ECC-1D40A17672E9}" srcOrd="1" destOrd="0" presId="urn:microsoft.com/office/officeart/2005/8/layout/orgChart1"/>
    <dgm:cxn modelId="{37F0F7EB-44FD-47A4-91E1-E41D1EC4C81B}" type="presParOf" srcId="{9599C053-C856-437B-8A71-061264A949EA}" destId="{BED355C4-7F82-4B89-B585-BB466C218791}" srcOrd="1" destOrd="0" presId="urn:microsoft.com/office/officeart/2005/8/layout/orgChart1"/>
    <dgm:cxn modelId="{9F515D5F-C0A9-42B9-98CA-BE5B7F5D838F}" type="presParOf" srcId="{9599C053-C856-437B-8A71-061264A949EA}" destId="{590023B7-5603-40EE-808E-BB9D7AFB8569}" srcOrd="2" destOrd="0" presId="urn:microsoft.com/office/officeart/2005/8/layout/orgChart1"/>
    <dgm:cxn modelId="{6ECFCCF5-236B-4BB0-8BD6-1C2D68475AD5}" type="presParOf" srcId="{C33AE282-FAE3-4133-99DE-8ACF8556B4D7}" destId="{A2B88864-98DD-425C-858D-DC0725A32FA1}" srcOrd="2" destOrd="0" presId="urn:microsoft.com/office/officeart/2005/8/layout/orgChart1"/>
    <dgm:cxn modelId="{579866A8-849D-4B03-9075-40D9F54E44CB}" type="presParOf" srcId="{C33AE282-FAE3-4133-99DE-8ACF8556B4D7}" destId="{F9A689C3-992B-4146-B242-A525A7262E0C}" srcOrd="3" destOrd="0" presId="urn:microsoft.com/office/officeart/2005/8/layout/orgChart1"/>
    <dgm:cxn modelId="{F1CB2E6D-FA6B-4B2A-A76B-22F2820F5703}" type="presParOf" srcId="{F9A689C3-992B-4146-B242-A525A7262E0C}" destId="{E86DD246-4B16-459F-A864-0C315D5C8D02}" srcOrd="0" destOrd="0" presId="urn:microsoft.com/office/officeart/2005/8/layout/orgChart1"/>
    <dgm:cxn modelId="{BE71B569-23C2-4F09-B27B-CE2FBC2F50CF}" type="presParOf" srcId="{E86DD246-4B16-459F-A864-0C315D5C8D02}" destId="{5F39D7BB-9F27-4256-B2F0-0D0B37289B7F}" srcOrd="0" destOrd="0" presId="urn:microsoft.com/office/officeart/2005/8/layout/orgChart1"/>
    <dgm:cxn modelId="{C70343F5-3A75-4335-B7E4-81D4358CD927}" type="presParOf" srcId="{E86DD246-4B16-459F-A864-0C315D5C8D02}" destId="{B5766C5C-0149-4171-B8ED-73B6781D71F9}" srcOrd="1" destOrd="0" presId="urn:microsoft.com/office/officeart/2005/8/layout/orgChart1"/>
    <dgm:cxn modelId="{D89B7F5F-DB86-4D3C-B86A-31AC92BBAF7F}" type="presParOf" srcId="{F9A689C3-992B-4146-B242-A525A7262E0C}" destId="{D6E1D230-5E29-4D44-87B7-8BAC353B5006}" srcOrd="1" destOrd="0" presId="urn:microsoft.com/office/officeart/2005/8/layout/orgChart1"/>
    <dgm:cxn modelId="{D1725D03-69DC-4085-AD1E-515C326647D5}" type="presParOf" srcId="{F9A689C3-992B-4146-B242-A525A7262E0C}" destId="{598029D2-9204-4FD6-B38F-3E136DAFA0FA}" srcOrd="2" destOrd="0" presId="urn:microsoft.com/office/officeart/2005/8/layout/orgChart1"/>
    <dgm:cxn modelId="{E73B85E7-35DE-4A24-A9DF-C40DFCAA3C69}" type="presParOf" srcId="{1E814A0F-754A-41A7-8CEF-B08BD5692580}" destId="{1FF2AC41-353F-4F8B-8744-A644178274E8}" srcOrd="2" destOrd="0" presId="urn:microsoft.com/office/officeart/2005/8/layout/orgChart1"/>
    <dgm:cxn modelId="{9671C045-008D-4E81-9FE7-92C0FCD49FCC}" type="presParOf" srcId="{BFEC567A-89EB-4456-84AF-2B0B41955A34}" destId="{559DC355-DAC4-43DA-A0B8-2C40105E9A67}" srcOrd="2" destOrd="0" presId="urn:microsoft.com/office/officeart/2005/8/layout/orgChart1"/>
    <dgm:cxn modelId="{DFFD90ED-51EE-4B12-9F22-9F4FD96AA666}" type="presParOf" srcId="{BFEC567A-89EB-4456-84AF-2B0B41955A34}" destId="{491E9353-97E3-4CE0-B96E-24887E241B2C}" srcOrd="3" destOrd="0" presId="urn:microsoft.com/office/officeart/2005/8/layout/orgChart1"/>
    <dgm:cxn modelId="{53CF36BA-4552-4A74-BB6E-674362098A95}" type="presParOf" srcId="{491E9353-97E3-4CE0-B96E-24887E241B2C}" destId="{0540CA7C-EB29-46C1-B1AF-735B94B00036}" srcOrd="0" destOrd="0" presId="urn:microsoft.com/office/officeart/2005/8/layout/orgChart1"/>
    <dgm:cxn modelId="{6EF88F35-440D-4635-BF47-3A0340FA5F27}" type="presParOf" srcId="{0540CA7C-EB29-46C1-B1AF-735B94B00036}" destId="{1172486F-EB2A-403E-9C77-4C9959EE5580}" srcOrd="0" destOrd="0" presId="urn:microsoft.com/office/officeart/2005/8/layout/orgChart1"/>
    <dgm:cxn modelId="{8A984F09-E8A7-4D10-B22F-A2FF1507B46B}" type="presParOf" srcId="{0540CA7C-EB29-46C1-B1AF-735B94B00036}" destId="{563702DF-44DC-4F21-9927-51BFFD1FAAA7}" srcOrd="1" destOrd="0" presId="urn:microsoft.com/office/officeart/2005/8/layout/orgChart1"/>
    <dgm:cxn modelId="{1163FC76-09A9-4E0D-B958-6D07B54B2FE2}" type="presParOf" srcId="{491E9353-97E3-4CE0-B96E-24887E241B2C}" destId="{C4343732-35AE-41E8-A94A-3326D81DDAEE}" srcOrd="1" destOrd="0" presId="urn:microsoft.com/office/officeart/2005/8/layout/orgChart1"/>
    <dgm:cxn modelId="{573A81B9-3BA9-46D8-AF49-61EDF1C54BC5}" type="presParOf" srcId="{C4343732-35AE-41E8-A94A-3326D81DDAEE}" destId="{325DDD19-94B7-4FDC-A1FA-37CFA85DBAFD}" srcOrd="0" destOrd="0" presId="urn:microsoft.com/office/officeart/2005/8/layout/orgChart1"/>
    <dgm:cxn modelId="{C4E5772B-914A-4F36-B9E4-0C49EE9B983E}" type="presParOf" srcId="{C4343732-35AE-41E8-A94A-3326D81DDAEE}" destId="{7AC211E3-DF59-45AF-88F8-1D9F2AFFFA1A}" srcOrd="1" destOrd="0" presId="urn:microsoft.com/office/officeart/2005/8/layout/orgChart1"/>
    <dgm:cxn modelId="{6BF8A7B6-4210-4F48-940B-585F72440F17}" type="presParOf" srcId="{7AC211E3-DF59-45AF-88F8-1D9F2AFFFA1A}" destId="{3C12E13D-6129-4841-9168-B40DE4D19A8C}" srcOrd="0" destOrd="0" presId="urn:microsoft.com/office/officeart/2005/8/layout/orgChart1"/>
    <dgm:cxn modelId="{54393D0B-323A-4B03-8447-4D761186D4C8}" type="presParOf" srcId="{3C12E13D-6129-4841-9168-B40DE4D19A8C}" destId="{952A0476-4657-493D-9522-D034E433B4CB}" srcOrd="0" destOrd="0" presId="urn:microsoft.com/office/officeart/2005/8/layout/orgChart1"/>
    <dgm:cxn modelId="{4BC54E86-05BB-4F7E-B1AC-BFF823432356}" type="presParOf" srcId="{3C12E13D-6129-4841-9168-B40DE4D19A8C}" destId="{A75CA84D-E9B3-4A8A-B602-EC7CFC9AF3F4}" srcOrd="1" destOrd="0" presId="urn:microsoft.com/office/officeart/2005/8/layout/orgChart1"/>
    <dgm:cxn modelId="{6495930E-ACFC-44FA-B8C8-726DCD8CBFAD}" type="presParOf" srcId="{7AC211E3-DF59-45AF-88F8-1D9F2AFFFA1A}" destId="{A7EE2BD7-5518-4171-BB06-8DF3ED9C694B}" srcOrd="1" destOrd="0" presId="urn:microsoft.com/office/officeart/2005/8/layout/orgChart1"/>
    <dgm:cxn modelId="{E11164F8-A4F7-4F76-98AA-2EC81C042595}" type="presParOf" srcId="{7AC211E3-DF59-45AF-88F8-1D9F2AFFFA1A}" destId="{66F3C051-181B-4F93-9C69-0047CD2033E6}" srcOrd="2" destOrd="0" presId="urn:microsoft.com/office/officeart/2005/8/layout/orgChart1"/>
    <dgm:cxn modelId="{C012A532-8999-49CB-BFE9-974A37A71A15}" type="presParOf" srcId="{C4343732-35AE-41E8-A94A-3326D81DDAEE}" destId="{E91A50A5-B543-41EF-8EBC-C0A9AD7A868E}" srcOrd="2" destOrd="0" presId="urn:microsoft.com/office/officeart/2005/8/layout/orgChart1"/>
    <dgm:cxn modelId="{9687C805-57D4-4C68-AAB9-C40F9282C002}" type="presParOf" srcId="{C4343732-35AE-41E8-A94A-3326D81DDAEE}" destId="{4A204616-62AE-4363-B17F-355EA6EA7AA5}" srcOrd="3" destOrd="0" presId="urn:microsoft.com/office/officeart/2005/8/layout/orgChart1"/>
    <dgm:cxn modelId="{1B791BE7-0A5C-4B7B-A67B-A833CD13A216}" type="presParOf" srcId="{4A204616-62AE-4363-B17F-355EA6EA7AA5}" destId="{F2A0BAD9-C771-4BB6-B662-F3EB0C18BABB}" srcOrd="0" destOrd="0" presId="urn:microsoft.com/office/officeart/2005/8/layout/orgChart1"/>
    <dgm:cxn modelId="{7FC551D1-8CC6-46CD-BB30-274437F4DD8E}" type="presParOf" srcId="{F2A0BAD9-C771-4BB6-B662-F3EB0C18BABB}" destId="{E6CF9AAD-2336-4F0F-A338-2A4B32843493}" srcOrd="0" destOrd="0" presId="urn:microsoft.com/office/officeart/2005/8/layout/orgChart1"/>
    <dgm:cxn modelId="{0004B657-316A-46D6-B776-F1897DE0DA03}" type="presParOf" srcId="{F2A0BAD9-C771-4BB6-B662-F3EB0C18BABB}" destId="{1D98847D-AF61-49BE-835F-62B9A97D5D01}" srcOrd="1" destOrd="0" presId="urn:microsoft.com/office/officeart/2005/8/layout/orgChart1"/>
    <dgm:cxn modelId="{673069E1-A516-49ED-A740-98FCBB77DD1F}" type="presParOf" srcId="{4A204616-62AE-4363-B17F-355EA6EA7AA5}" destId="{B10CF4C7-6472-4E77-85A6-150EEB258991}" srcOrd="1" destOrd="0" presId="urn:microsoft.com/office/officeart/2005/8/layout/orgChart1"/>
    <dgm:cxn modelId="{9454E861-613C-41DD-958B-DA110D36FBD2}" type="presParOf" srcId="{4A204616-62AE-4363-B17F-355EA6EA7AA5}" destId="{7F48D3DA-E99A-45FB-86F6-1B8C973481B2}" srcOrd="2" destOrd="0" presId="urn:microsoft.com/office/officeart/2005/8/layout/orgChart1"/>
    <dgm:cxn modelId="{FC258F29-C24F-4356-9BF9-57C1EED1104A}" type="presParOf" srcId="{491E9353-97E3-4CE0-B96E-24887E241B2C}" destId="{0F531625-2B80-4709-AD55-9208C63DD601}" srcOrd="2" destOrd="0" presId="urn:microsoft.com/office/officeart/2005/8/layout/orgChart1"/>
    <dgm:cxn modelId="{1C891965-1414-428F-9DA5-73FA5229BECC}" type="presParOf" srcId="{7C583C95-8D8D-4940-A1D8-81032723BB5E}" destId="{3D407D50-2830-40CD-A19E-49C55A8662F3}"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5A6026-B3F2-4C95-A41A-54103617FC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BA7749C1-5CBA-48EB-84BE-FE1C52994AE3}">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sz="700" b="0" i="1" dirty="0" smtClean="0"/>
            <a:t>University of Nottingham</a:t>
          </a:r>
          <a:endParaRPr lang="en-GB" sz="700" b="0" i="1" dirty="0"/>
        </a:p>
      </dgm:t>
    </dgm:pt>
    <dgm:pt modelId="{44DF50F8-5B01-40F1-8E17-C8E45E9C0127}" type="parTrans" cxnId="{C224F461-A5FF-410F-BB8F-AD2D907560DF}">
      <dgm:prSet/>
      <dgm:spPr/>
      <dgm:t>
        <a:bodyPr/>
        <a:lstStyle/>
        <a:p>
          <a:endParaRPr lang="en-GB" sz="1600"/>
        </a:p>
      </dgm:t>
    </dgm:pt>
    <dgm:pt modelId="{088808F0-B7C0-42C4-B27D-9AC13F73614B}" type="sibTrans" cxnId="{C224F461-A5FF-410F-BB8F-AD2D907560DF}">
      <dgm:prSet/>
      <dgm:spPr/>
      <dgm:t>
        <a:bodyPr/>
        <a:lstStyle/>
        <a:p>
          <a:endParaRPr lang="en-GB" sz="1600"/>
        </a:p>
      </dgm:t>
    </dgm:pt>
    <dgm:pt modelId="{D49DCF56-4D98-45D6-8D85-FE62D42BAF8D}">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sz="700" i="1" dirty="0" smtClean="0"/>
            <a:t>Horizon</a:t>
          </a:r>
          <a:endParaRPr lang="en-GB" sz="700" i="1" dirty="0"/>
        </a:p>
      </dgm:t>
    </dgm:pt>
    <dgm:pt modelId="{A2FFA02E-0596-4FB7-B65B-7D215B190F3F}" type="parTrans" cxnId="{8686051E-2BBA-4BAF-AAAB-94C7B1E14ADF}">
      <dgm:prSet/>
      <dgm:spPr/>
      <dgm:t>
        <a:bodyPr/>
        <a:lstStyle/>
        <a:p>
          <a:endParaRPr lang="en-GB" sz="1600"/>
        </a:p>
      </dgm:t>
    </dgm:pt>
    <dgm:pt modelId="{31EF9075-B6DA-4A13-A9E7-99EA530C4E21}" type="sibTrans" cxnId="{8686051E-2BBA-4BAF-AAAB-94C7B1E14ADF}">
      <dgm:prSet/>
      <dgm:spPr/>
      <dgm:t>
        <a:bodyPr/>
        <a:lstStyle/>
        <a:p>
          <a:endParaRPr lang="en-GB" sz="1600"/>
        </a:p>
      </dgm:t>
    </dgm:pt>
    <dgm:pt modelId="{6279540B-621E-4308-A19A-D4399BDF5443}">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sz="700" i="1" dirty="0" smtClean="0"/>
            <a:t>Library</a:t>
          </a:r>
          <a:endParaRPr lang="en-GB" sz="700" i="1" dirty="0"/>
        </a:p>
      </dgm:t>
    </dgm:pt>
    <dgm:pt modelId="{F270343F-48AA-4A4F-811B-A543A7D96CF6}" type="parTrans" cxnId="{DBF02BCC-7182-4204-9D65-D1FC66C5ADDE}">
      <dgm:prSet/>
      <dgm:spPr/>
      <dgm:t>
        <a:bodyPr/>
        <a:lstStyle/>
        <a:p>
          <a:endParaRPr lang="en-GB" sz="1600"/>
        </a:p>
      </dgm:t>
    </dgm:pt>
    <dgm:pt modelId="{783301C7-381F-424A-8901-DDEC292EA5B6}" type="sibTrans" cxnId="{DBF02BCC-7182-4204-9D65-D1FC66C5ADDE}">
      <dgm:prSet/>
      <dgm:spPr/>
      <dgm:t>
        <a:bodyPr/>
        <a:lstStyle/>
        <a:p>
          <a:endParaRPr lang="en-GB" sz="1600"/>
        </a:p>
      </dgm:t>
    </dgm:pt>
    <dgm:pt modelId="{9550EC41-EDF1-48F0-A6CD-EBBF89E3BB0C}">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sz="700" i="1" dirty="0" smtClean="0"/>
            <a:t>International Business</a:t>
          </a:r>
          <a:endParaRPr lang="en-GB" sz="700" i="1" dirty="0"/>
        </a:p>
      </dgm:t>
    </dgm:pt>
    <dgm:pt modelId="{60AEF594-9D67-41E0-8773-2591B9549B48}" type="parTrans" cxnId="{0AF43615-2EFC-451F-BD5C-1EEF1D876FA0}">
      <dgm:prSet/>
      <dgm:spPr/>
      <dgm:t>
        <a:bodyPr/>
        <a:lstStyle/>
        <a:p>
          <a:endParaRPr lang="en-GB" sz="1600"/>
        </a:p>
      </dgm:t>
    </dgm:pt>
    <dgm:pt modelId="{EB8D629A-3F0B-40F9-85D4-A8693C44A779}" type="sibTrans" cxnId="{0AF43615-2EFC-451F-BD5C-1EEF1D876FA0}">
      <dgm:prSet/>
      <dgm:spPr/>
      <dgm:t>
        <a:bodyPr/>
        <a:lstStyle/>
        <a:p>
          <a:endParaRPr lang="en-GB" sz="1600"/>
        </a:p>
      </dgm:t>
    </dgm:pt>
    <dgm:pt modelId="{FC1F4A33-871E-4DB0-A734-721E0D0C4B18}">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sz="700" b="1" dirty="0" smtClean="0"/>
            <a:t>Air conditioning</a:t>
          </a:r>
          <a:endParaRPr lang="en-GB" sz="700" b="1" dirty="0"/>
        </a:p>
      </dgm:t>
    </dgm:pt>
    <dgm:pt modelId="{8E14FE1E-5CE6-4929-8B62-6477A9DB57E4}" type="parTrans" cxnId="{07CB0937-8FBA-47B4-A611-A32D658888D6}">
      <dgm:prSet/>
      <dgm:spPr/>
      <dgm:t>
        <a:bodyPr/>
        <a:lstStyle/>
        <a:p>
          <a:endParaRPr lang="en-GB" sz="1600"/>
        </a:p>
      </dgm:t>
    </dgm:pt>
    <dgm:pt modelId="{6C0CAEE6-D625-4B71-BBFE-1F6010D9AC5F}" type="sibTrans" cxnId="{07CB0937-8FBA-47B4-A611-A32D658888D6}">
      <dgm:prSet/>
      <dgm:spPr/>
      <dgm:t>
        <a:bodyPr/>
        <a:lstStyle/>
        <a:p>
          <a:endParaRPr lang="en-GB" sz="1600"/>
        </a:p>
      </dgm:t>
    </dgm:pt>
    <dgm:pt modelId="{7306C1D1-A11A-4B90-AAEC-45DEE55CC03C}">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700" dirty="0" smtClean="0"/>
            <a:t>Servers</a:t>
          </a:r>
          <a:endParaRPr lang="en-GB" sz="700" dirty="0"/>
        </a:p>
      </dgm:t>
    </dgm:pt>
    <dgm:pt modelId="{7D6295A6-EB78-4219-89DE-E60C6F5CD6C7}" type="parTrans" cxnId="{978C21F0-4427-4B64-824F-A6AB19E2AD03}">
      <dgm:prSet/>
      <dgm:spPr/>
      <dgm:t>
        <a:bodyPr/>
        <a:lstStyle/>
        <a:p>
          <a:endParaRPr lang="en-GB" sz="1600"/>
        </a:p>
      </dgm:t>
    </dgm:pt>
    <dgm:pt modelId="{C8879447-5962-49A3-8712-9FE0E9334A8B}" type="sibTrans" cxnId="{978C21F0-4427-4B64-824F-A6AB19E2AD03}">
      <dgm:prSet/>
      <dgm:spPr/>
      <dgm:t>
        <a:bodyPr/>
        <a:lstStyle/>
        <a:p>
          <a:endParaRPr lang="en-GB" sz="1600"/>
        </a:p>
      </dgm:t>
    </dgm:pt>
    <dgm:pt modelId="{2B535B19-A719-499C-B324-2A5E34397F82}">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700" b="1" dirty="0" smtClean="0"/>
            <a:t>Main</a:t>
          </a:r>
          <a:endParaRPr lang="en-GB" sz="700" b="1" dirty="0"/>
        </a:p>
      </dgm:t>
    </dgm:pt>
    <dgm:pt modelId="{8EDD9BB9-9C64-43AF-AE0D-DE56B278735C}" type="parTrans" cxnId="{20019228-82D6-4E28-8736-D639443E046F}">
      <dgm:prSet/>
      <dgm:spPr/>
      <dgm:t>
        <a:bodyPr/>
        <a:lstStyle/>
        <a:p>
          <a:endParaRPr lang="en-GB" sz="1600"/>
        </a:p>
      </dgm:t>
    </dgm:pt>
    <dgm:pt modelId="{0434DFB4-9832-4FD4-9BC7-9C0D9DEA5B94}" type="sibTrans" cxnId="{20019228-82D6-4E28-8736-D639443E046F}">
      <dgm:prSet/>
      <dgm:spPr/>
      <dgm:t>
        <a:bodyPr/>
        <a:lstStyle/>
        <a:p>
          <a:endParaRPr lang="en-GB" sz="1600"/>
        </a:p>
      </dgm:t>
    </dgm:pt>
    <dgm:pt modelId="{EA9A0E9E-B907-424D-BF59-F75F691CB228}">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700" b="1" dirty="0" smtClean="0"/>
            <a:t>Web</a:t>
          </a:r>
          <a:endParaRPr lang="en-GB" sz="700" b="1" dirty="0"/>
        </a:p>
      </dgm:t>
    </dgm:pt>
    <dgm:pt modelId="{C621307A-740D-4A17-8DE3-240D9F0998E6}" type="parTrans" cxnId="{7E49BB33-8B1C-4E14-BAE8-B4FABB753371}">
      <dgm:prSet/>
      <dgm:spPr/>
      <dgm:t>
        <a:bodyPr/>
        <a:lstStyle/>
        <a:p>
          <a:endParaRPr lang="en-GB" sz="1600"/>
        </a:p>
      </dgm:t>
    </dgm:pt>
    <dgm:pt modelId="{A2C508A4-DF39-474D-84E3-99FE24473BAE}" type="sibTrans" cxnId="{7E49BB33-8B1C-4E14-BAE8-B4FABB753371}">
      <dgm:prSet/>
      <dgm:spPr/>
      <dgm:t>
        <a:bodyPr/>
        <a:lstStyle/>
        <a:p>
          <a:endParaRPr lang="en-GB" sz="1600"/>
        </a:p>
      </dgm:t>
    </dgm:pt>
    <dgm:pt modelId="{C71FE363-4FF9-46B2-99C3-6C159A55FAB2}">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sz="700" b="1" dirty="0" smtClean="0"/>
            <a:t>Computer 1</a:t>
          </a:r>
          <a:endParaRPr lang="en-GB" sz="700" b="1" dirty="0"/>
        </a:p>
      </dgm:t>
    </dgm:pt>
    <dgm:pt modelId="{DFB9DA9D-7367-4A8A-9571-5B6EEA90F626}" type="parTrans" cxnId="{D224EEAB-ABAA-4359-BCA9-288A3FED0A02}">
      <dgm:prSet/>
      <dgm:spPr/>
      <dgm:t>
        <a:bodyPr/>
        <a:lstStyle/>
        <a:p>
          <a:endParaRPr lang="en-GB" sz="1600"/>
        </a:p>
      </dgm:t>
    </dgm:pt>
    <dgm:pt modelId="{64991640-EE53-4AEF-A117-13EDC96259B7}" type="sibTrans" cxnId="{D224EEAB-ABAA-4359-BCA9-288A3FED0A02}">
      <dgm:prSet/>
      <dgm:spPr/>
      <dgm:t>
        <a:bodyPr/>
        <a:lstStyle/>
        <a:p>
          <a:endParaRPr lang="en-GB" sz="1600"/>
        </a:p>
      </dgm:t>
    </dgm:pt>
    <dgm:pt modelId="{17B1C100-42E2-44D3-A1BB-B6C9E8F79254}">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sz="700" b="1" dirty="0" smtClean="0"/>
            <a:t>Computer 1</a:t>
          </a:r>
          <a:endParaRPr lang="en-GB" sz="700" b="1" dirty="0"/>
        </a:p>
      </dgm:t>
    </dgm:pt>
    <dgm:pt modelId="{88B7416D-1A75-48E3-8457-0152D7E18816}" type="parTrans" cxnId="{DB735D14-8CB1-4E5E-86D3-51EF5EEBD54B}">
      <dgm:prSet/>
      <dgm:spPr/>
      <dgm:t>
        <a:bodyPr/>
        <a:lstStyle/>
        <a:p>
          <a:endParaRPr lang="en-GB" sz="1600"/>
        </a:p>
      </dgm:t>
    </dgm:pt>
    <dgm:pt modelId="{CE08DFD7-361E-457D-96E2-A8BEB464196A}" type="sibTrans" cxnId="{DB735D14-8CB1-4E5E-86D3-51EF5EEBD54B}">
      <dgm:prSet/>
      <dgm:spPr/>
      <dgm:t>
        <a:bodyPr/>
        <a:lstStyle/>
        <a:p>
          <a:endParaRPr lang="en-GB" sz="1600"/>
        </a:p>
      </dgm:t>
    </dgm:pt>
    <dgm:pt modelId="{A6373EB6-27A9-406E-82BF-156EAABDC1A1}">
      <dgm:prSet phldrT="[Text]" custT="1">
        <dgm:style>
          <a:lnRef idx="1">
            <a:schemeClr val="accent1"/>
          </a:lnRef>
          <a:fillRef idx="2">
            <a:schemeClr val="accent1"/>
          </a:fillRef>
          <a:effectRef idx="1">
            <a:schemeClr val="accent1"/>
          </a:effectRef>
          <a:fontRef idx="minor">
            <a:schemeClr val="dk1"/>
          </a:fontRef>
        </dgm:style>
      </dgm:prSet>
      <dgm:spPr>
        <a:solidFill>
          <a:srgbClr val="CCFF99"/>
        </a:solidFill>
      </dgm:spPr>
      <dgm:t>
        <a:bodyPr/>
        <a:lstStyle/>
        <a:p>
          <a:r>
            <a:rPr lang="en-GB" sz="700" b="1" dirty="0" smtClean="0"/>
            <a:t>Computer 1</a:t>
          </a:r>
          <a:endParaRPr lang="en-GB" sz="700" b="1" dirty="0"/>
        </a:p>
      </dgm:t>
    </dgm:pt>
    <dgm:pt modelId="{2CE14F7B-C031-4B81-972B-E7DF769D1051}" type="parTrans" cxnId="{E4713C0A-9CE9-4DB9-856B-70076E1178D2}">
      <dgm:prSet/>
      <dgm:spPr/>
      <dgm:t>
        <a:bodyPr/>
        <a:lstStyle/>
        <a:p>
          <a:endParaRPr lang="en-GB" sz="1600"/>
        </a:p>
      </dgm:t>
    </dgm:pt>
    <dgm:pt modelId="{04F6936C-20D8-41E7-B16B-84F1E29A1334}" type="sibTrans" cxnId="{E4713C0A-9CE9-4DB9-856B-70076E1178D2}">
      <dgm:prSet/>
      <dgm:spPr/>
      <dgm:t>
        <a:bodyPr/>
        <a:lstStyle/>
        <a:p>
          <a:endParaRPr lang="en-GB" sz="1600"/>
        </a:p>
      </dgm:t>
    </dgm:pt>
    <dgm:pt modelId="{1CB56446-E3A0-4431-97B1-238687BAE316}">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sz="700" b="1" dirty="0" smtClean="0"/>
            <a:t>Air conditioning</a:t>
          </a:r>
          <a:endParaRPr lang="en-GB" sz="700" b="1" dirty="0"/>
        </a:p>
      </dgm:t>
    </dgm:pt>
    <dgm:pt modelId="{3620ED11-775C-405E-A75B-A999EA47CCCB}" type="parTrans" cxnId="{1AEBB4A1-0E76-4E6E-A1CA-682CF37847DD}">
      <dgm:prSet/>
      <dgm:spPr/>
      <dgm:t>
        <a:bodyPr/>
        <a:lstStyle/>
        <a:p>
          <a:endParaRPr lang="en-GB" sz="1600"/>
        </a:p>
      </dgm:t>
    </dgm:pt>
    <dgm:pt modelId="{73AAD133-D0BE-41F0-A693-D75536361DFE}" type="sibTrans" cxnId="{1AEBB4A1-0E76-4E6E-A1CA-682CF37847DD}">
      <dgm:prSet/>
      <dgm:spPr/>
      <dgm:t>
        <a:bodyPr/>
        <a:lstStyle/>
        <a:p>
          <a:endParaRPr lang="en-GB" sz="1600"/>
        </a:p>
      </dgm:t>
    </dgm:pt>
    <dgm:pt modelId="{63E33DF6-F42F-4706-8A69-B212209C6139}">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GB" sz="700" i="1" dirty="0" smtClean="0"/>
            <a:t>Business School</a:t>
          </a:r>
          <a:endParaRPr lang="en-GB" sz="700" i="1" dirty="0"/>
        </a:p>
      </dgm:t>
    </dgm:pt>
    <dgm:pt modelId="{760616F3-1FA3-43E2-A70F-56D13608F81A}" type="sibTrans" cxnId="{2FDFA35C-81C1-4C1A-BDC6-97EC998CC049}">
      <dgm:prSet/>
      <dgm:spPr/>
      <dgm:t>
        <a:bodyPr/>
        <a:lstStyle/>
        <a:p>
          <a:endParaRPr lang="en-GB" sz="1600"/>
        </a:p>
      </dgm:t>
    </dgm:pt>
    <dgm:pt modelId="{CFB1B670-DEA9-42E9-AD8F-0D9605E100F5}" type="parTrans" cxnId="{2FDFA35C-81C1-4C1A-BDC6-97EC998CC049}">
      <dgm:prSet/>
      <dgm:spPr/>
      <dgm:t>
        <a:bodyPr/>
        <a:lstStyle/>
        <a:p>
          <a:endParaRPr lang="en-GB" sz="1600"/>
        </a:p>
      </dgm:t>
    </dgm:pt>
    <dgm:pt modelId="{73D02E12-E2AE-4FD6-B02A-EEC31C364513}" type="pres">
      <dgm:prSet presAssocID="{B65A6026-B3F2-4C95-A41A-54103617FCFB}" presName="hierChild1" presStyleCnt="0">
        <dgm:presLayoutVars>
          <dgm:orgChart val="1"/>
          <dgm:chPref val="1"/>
          <dgm:dir/>
          <dgm:animOne val="branch"/>
          <dgm:animLvl val="lvl"/>
          <dgm:resizeHandles/>
        </dgm:presLayoutVars>
      </dgm:prSet>
      <dgm:spPr/>
      <dgm:t>
        <a:bodyPr/>
        <a:lstStyle/>
        <a:p>
          <a:endParaRPr lang="en-US"/>
        </a:p>
      </dgm:t>
    </dgm:pt>
    <dgm:pt modelId="{7C583C95-8D8D-4940-A1D8-81032723BB5E}" type="pres">
      <dgm:prSet presAssocID="{BA7749C1-5CBA-48EB-84BE-FE1C52994AE3}" presName="hierRoot1" presStyleCnt="0">
        <dgm:presLayoutVars>
          <dgm:hierBranch val="init"/>
        </dgm:presLayoutVars>
      </dgm:prSet>
      <dgm:spPr/>
    </dgm:pt>
    <dgm:pt modelId="{8CCACF54-1857-4D2B-9B09-B13818731164}" type="pres">
      <dgm:prSet presAssocID="{BA7749C1-5CBA-48EB-84BE-FE1C52994AE3}" presName="rootComposite1" presStyleCnt="0"/>
      <dgm:spPr/>
    </dgm:pt>
    <dgm:pt modelId="{1A1268E5-AC32-4C9D-AE8D-B8E18AC5E214}" type="pres">
      <dgm:prSet presAssocID="{BA7749C1-5CBA-48EB-84BE-FE1C52994AE3}" presName="rootText1" presStyleLbl="node0" presStyleIdx="0" presStyleCnt="1">
        <dgm:presLayoutVars>
          <dgm:chPref val="3"/>
        </dgm:presLayoutVars>
      </dgm:prSet>
      <dgm:spPr/>
      <dgm:t>
        <a:bodyPr/>
        <a:lstStyle/>
        <a:p>
          <a:endParaRPr lang="en-GB"/>
        </a:p>
      </dgm:t>
    </dgm:pt>
    <dgm:pt modelId="{D66A79AB-E573-4E65-A75D-90CA7ADD8A14}" type="pres">
      <dgm:prSet presAssocID="{BA7749C1-5CBA-48EB-84BE-FE1C52994AE3}" presName="rootConnector1" presStyleLbl="node1" presStyleIdx="0" presStyleCnt="0"/>
      <dgm:spPr/>
      <dgm:t>
        <a:bodyPr/>
        <a:lstStyle/>
        <a:p>
          <a:endParaRPr lang="en-US"/>
        </a:p>
      </dgm:t>
    </dgm:pt>
    <dgm:pt modelId="{BFEC567A-89EB-4456-84AF-2B0B41955A34}" type="pres">
      <dgm:prSet presAssocID="{BA7749C1-5CBA-48EB-84BE-FE1C52994AE3}" presName="hierChild2" presStyleCnt="0"/>
      <dgm:spPr/>
    </dgm:pt>
    <dgm:pt modelId="{42A94471-6F82-40A5-8BAF-5C175CC9CB88}" type="pres">
      <dgm:prSet presAssocID="{CFB1B670-DEA9-42E9-AD8F-0D9605E100F5}" presName="Name37" presStyleLbl="parChTrans1D2" presStyleIdx="0" presStyleCnt="3"/>
      <dgm:spPr/>
      <dgm:t>
        <a:bodyPr/>
        <a:lstStyle/>
        <a:p>
          <a:endParaRPr lang="en-US"/>
        </a:p>
      </dgm:t>
    </dgm:pt>
    <dgm:pt modelId="{6CBE89EE-D54F-441A-9C77-657AACD51C90}" type="pres">
      <dgm:prSet presAssocID="{63E33DF6-F42F-4706-8A69-B212209C6139}" presName="hierRoot2" presStyleCnt="0">
        <dgm:presLayoutVars>
          <dgm:hierBranch val="init"/>
        </dgm:presLayoutVars>
      </dgm:prSet>
      <dgm:spPr/>
    </dgm:pt>
    <dgm:pt modelId="{447AF401-5D7F-43B2-910E-7FFA519FB89D}" type="pres">
      <dgm:prSet presAssocID="{63E33DF6-F42F-4706-8A69-B212209C6139}" presName="rootComposite" presStyleCnt="0"/>
      <dgm:spPr/>
    </dgm:pt>
    <dgm:pt modelId="{C5FF4637-7932-4799-97B4-EFE8A08D903D}" type="pres">
      <dgm:prSet presAssocID="{63E33DF6-F42F-4706-8A69-B212209C6139}" presName="rootText" presStyleLbl="node2" presStyleIdx="0" presStyleCnt="3">
        <dgm:presLayoutVars>
          <dgm:chPref val="3"/>
        </dgm:presLayoutVars>
      </dgm:prSet>
      <dgm:spPr/>
      <dgm:t>
        <a:bodyPr/>
        <a:lstStyle/>
        <a:p>
          <a:endParaRPr lang="en-GB"/>
        </a:p>
      </dgm:t>
    </dgm:pt>
    <dgm:pt modelId="{A091E602-7BE0-400F-93BA-143845C54F3F}" type="pres">
      <dgm:prSet presAssocID="{63E33DF6-F42F-4706-8A69-B212209C6139}" presName="rootConnector" presStyleLbl="node2" presStyleIdx="0" presStyleCnt="3"/>
      <dgm:spPr/>
      <dgm:t>
        <a:bodyPr/>
        <a:lstStyle/>
        <a:p>
          <a:endParaRPr lang="en-US"/>
        </a:p>
      </dgm:t>
    </dgm:pt>
    <dgm:pt modelId="{0FD7CDBE-1082-4BD1-B7DE-7F6959FC2752}" type="pres">
      <dgm:prSet presAssocID="{63E33DF6-F42F-4706-8A69-B212209C6139}" presName="hierChild4" presStyleCnt="0"/>
      <dgm:spPr/>
    </dgm:pt>
    <dgm:pt modelId="{DAA1EBB6-3021-4847-97C8-4EED51F239D6}" type="pres">
      <dgm:prSet presAssocID="{60AEF594-9D67-41E0-8773-2591B9549B48}" presName="Name37" presStyleLbl="parChTrans1D3" presStyleIdx="0" presStyleCnt="5"/>
      <dgm:spPr/>
      <dgm:t>
        <a:bodyPr/>
        <a:lstStyle/>
        <a:p>
          <a:endParaRPr lang="en-US"/>
        </a:p>
      </dgm:t>
    </dgm:pt>
    <dgm:pt modelId="{51850911-7C4B-4C91-8FAD-6C4C6048CFE2}" type="pres">
      <dgm:prSet presAssocID="{9550EC41-EDF1-48F0-A6CD-EBBF89E3BB0C}" presName="hierRoot2" presStyleCnt="0">
        <dgm:presLayoutVars>
          <dgm:hierBranch val="init"/>
        </dgm:presLayoutVars>
      </dgm:prSet>
      <dgm:spPr/>
    </dgm:pt>
    <dgm:pt modelId="{BBC43A1C-E07E-4786-8150-3C466917E17F}" type="pres">
      <dgm:prSet presAssocID="{9550EC41-EDF1-48F0-A6CD-EBBF89E3BB0C}" presName="rootComposite" presStyleCnt="0"/>
      <dgm:spPr/>
    </dgm:pt>
    <dgm:pt modelId="{95AECB01-B36E-401E-97AF-A5700457820C}" type="pres">
      <dgm:prSet presAssocID="{9550EC41-EDF1-48F0-A6CD-EBBF89E3BB0C}" presName="rootText" presStyleLbl="node3" presStyleIdx="0" presStyleCnt="5">
        <dgm:presLayoutVars>
          <dgm:chPref val="3"/>
        </dgm:presLayoutVars>
      </dgm:prSet>
      <dgm:spPr/>
      <dgm:t>
        <a:bodyPr/>
        <a:lstStyle/>
        <a:p>
          <a:endParaRPr lang="en-GB"/>
        </a:p>
      </dgm:t>
    </dgm:pt>
    <dgm:pt modelId="{CAE26186-92FB-4402-9D77-2899C415EB3B}" type="pres">
      <dgm:prSet presAssocID="{9550EC41-EDF1-48F0-A6CD-EBBF89E3BB0C}" presName="rootConnector" presStyleLbl="node3" presStyleIdx="0" presStyleCnt="5"/>
      <dgm:spPr/>
      <dgm:t>
        <a:bodyPr/>
        <a:lstStyle/>
        <a:p>
          <a:endParaRPr lang="en-US"/>
        </a:p>
      </dgm:t>
    </dgm:pt>
    <dgm:pt modelId="{334D1A97-708B-44D8-8871-63DF89A74C64}" type="pres">
      <dgm:prSet presAssocID="{9550EC41-EDF1-48F0-A6CD-EBBF89E3BB0C}" presName="hierChild4" presStyleCnt="0"/>
      <dgm:spPr/>
    </dgm:pt>
    <dgm:pt modelId="{5EF9891E-91A7-4EF3-975E-CE08292C11BD}" type="pres">
      <dgm:prSet presAssocID="{2CE14F7B-C031-4B81-972B-E7DF769D1051}" presName="Name37" presStyleLbl="parChTrans1D4" presStyleIdx="0" presStyleCnt="4"/>
      <dgm:spPr/>
      <dgm:t>
        <a:bodyPr/>
        <a:lstStyle/>
        <a:p>
          <a:endParaRPr lang="en-US"/>
        </a:p>
      </dgm:t>
    </dgm:pt>
    <dgm:pt modelId="{5E339148-8923-4E2B-B0E3-D1D8B7F8E44F}" type="pres">
      <dgm:prSet presAssocID="{A6373EB6-27A9-406E-82BF-156EAABDC1A1}" presName="hierRoot2" presStyleCnt="0">
        <dgm:presLayoutVars>
          <dgm:hierBranch val="init"/>
        </dgm:presLayoutVars>
      </dgm:prSet>
      <dgm:spPr/>
    </dgm:pt>
    <dgm:pt modelId="{3F3498BB-88BA-473E-BFF8-E47A48682CB4}" type="pres">
      <dgm:prSet presAssocID="{A6373EB6-27A9-406E-82BF-156EAABDC1A1}" presName="rootComposite" presStyleCnt="0"/>
      <dgm:spPr/>
    </dgm:pt>
    <dgm:pt modelId="{1711109F-95A4-4E84-A7A9-822FA8726F52}" type="pres">
      <dgm:prSet presAssocID="{A6373EB6-27A9-406E-82BF-156EAABDC1A1}" presName="rootText" presStyleLbl="node4" presStyleIdx="0" presStyleCnt="4">
        <dgm:presLayoutVars>
          <dgm:chPref val="3"/>
        </dgm:presLayoutVars>
      </dgm:prSet>
      <dgm:spPr/>
      <dgm:t>
        <a:bodyPr/>
        <a:lstStyle/>
        <a:p>
          <a:endParaRPr lang="en-GB"/>
        </a:p>
      </dgm:t>
    </dgm:pt>
    <dgm:pt modelId="{767B2BD8-B5F1-4A15-BD47-1B6D1AF1B384}" type="pres">
      <dgm:prSet presAssocID="{A6373EB6-27A9-406E-82BF-156EAABDC1A1}" presName="rootConnector" presStyleLbl="node4" presStyleIdx="0" presStyleCnt="4"/>
      <dgm:spPr/>
      <dgm:t>
        <a:bodyPr/>
        <a:lstStyle/>
        <a:p>
          <a:endParaRPr lang="en-US"/>
        </a:p>
      </dgm:t>
    </dgm:pt>
    <dgm:pt modelId="{1189D440-D76B-4BD7-86C3-B565BD68B44A}" type="pres">
      <dgm:prSet presAssocID="{A6373EB6-27A9-406E-82BF-156EAABDC1A1}" presName="hierChild4" presStyleCnt="0"/>
      <dgm:spPr/>
    </dgm:pt>
    <dgm:pt modelId="{F1078B6B-F93F-4A31-989A-60CB345AB09C}" type="pres">
      <dgm:prSet presAssocID="{A6373EB6-27A9-406E-82BF-156EAABDC1A1}" presName="hierChild5" presStyleCnt="0"/>
      <dgm:spPr/>
    </dgm:pt>
    <dgm:pt modelId="{52936917-3F75-48AF-AB3F-F71489197CD0}" type="pres">
      <dgm:prSet presAssocID="{3620ED11-775C-405E-A75B-A999EA47CCCB}" presName="Name37" presStyleLbl="parChTrans1D4" presStyleIdx="1" presStyleCnt="4"/>
      <dgm:spPr/>
      <dgm:t>
        <a:bodyPr/>
        <a:lstStyle/>
        <a:p>
          <a:endParaRPr lang="en-US"/>
        </a:p>
      </dgm:t>
    </dgm:pt>
    <dgm:pt modelId="{6D703785-51D6-410C-A9F7-1295573EE518}" type="pres">
      <dgm:prSet presAssocID="{1CB56446-E3A0-4431-97B1-238687BAE316}" presName="hierRoot2" presStyleCnt="0">
        <dgm:presLayoutVars>
          <dgm:hierBranch val="init"/>
        </dgm:presLayoutVars>
      </dgm:prSet>
      <dgm:spPr/>
    </dgm:pt>
    <dgm:pt modelId="{9F6BCC24-0317-45FC-9F4A-07A0B029A0C6}" type="pres">
      <dgm:prSet presAssocID="{1CB56446-E3A0-4431-97B1-238687BAE316}" presName="rootComposite" presStyleCnt="0"/>
      <dgm:spPr/>
    </dgm:pt>
    <dgm:pt modelId="{6868B133-0C00-42F9-B831-BC38C7828A89}" type="pres">
      <dgm:prSet presAssocID="{1CB56446-E3A0-4431-97B1-238687BAE316}" presName="rootText" presStyleLbl="node4" presStyleIdx="1" presStyleCnt="4">
        <dgm:presLayoutVars>
          <dgm:chPref val="3"/>
        </dgm:presLayoutVars>
      </dgm:prSet>
      <dgm:spPr/>
      <dgm:t>
        <a:bodyPr/>
        <a:lstStyle/>
        <a:p>
          <a:endParaRPr lang="en-GB"/>
        </a:p>
      </dgm:t>
    </dgm:pt>
    <dgm:pt modelId="{E9A04521-8950-4D7E-A62C-131AF22A65B8}" type="pres">
      <dgm:prSet presAssocID="{1CB56446-E3A0-4431-97B1-238687BAE316}" presName="rootConnector" presStyleLbl="node4" presStyleIdx="1" presStyleCnt="4"/>
      <dgm:spPr/>
      <dgm:t>
        <a:bodyPr/>
        <a:lstStyle/>
        <a:p>
          <a:endParaRPr lang="en-US"/>
        </a:p>
      </dgm:t>
    </dgm:pt>
    <dgm:pt modelId="{77A556B7-1B87-4819-88AE-5DED1B070058}" type="pres">
      <dgm:prSet presAssocID="{1CB56446-E3A0-4431-97B1-238687BAE316}" presName="hierChild4" presStyleCnt="0"/>
      <dgm:spPr/>
    </dgm:pt>
    <dgm:pt modelId="{FED65FDB-38D1-4A5C-A575-A336C8710A2E}" type="pres">
      <dgm:prSet presAssocID="{1CB56446-E3A0-4431-97B1-238687BAE316}" presName="hierChild5" presStyleCnt="0"/>
      <dgm:spPr/>
    </dgm:pt>
    <dgm:pt modelId="{ED76D6F1-308C-44B2-824F-7C04A78B01F1}" type="pres">
      <dgm:prSet presAssocID="{9550EC41-EDF1-48F0-A6CD-EBBF89E3BB0C}" presName="hierChild5" presStyleCnt="0"/>
      <dgm:spPr/>
    </dgm:pt>
    <dgm:pt modelId="{C0FAF41F-DD66-413C-9ADA-04A0B3B3CEE5}" type="pres">
      <dgm:prSet presAssocID="{63E33DF6-F42F-4706-8A69-B212209C6139}" presName="hierChild5" presStyleCnt="0"/>
      <dgm:spPr/>
    </dgm:pt>
    <dgm:pt modelId="{2C86A72C-9CD2-426B-A65C-52D4EBF59157}" type="pres">
      <dgm:prSet presAssocID="{A2FFA02E-0596-4FB7-B65B-7D215B190F3F}" presName="Name37" presStyleLbl="parChTrans1D2" presStyleIdx="1" presStyleCnt="3"/>
      <dgm:spPr/>
      <dgm:t>
        <a:bodyPr/>
        <a:lstStyle/>
        <a:p>
          <a:endParaRPr lang="en-US"/>
        </a:p>
      </dgm:t>
    </dgm:pt>
    <dgm:pt modelId="{1E814A0F-754A-41A7-8CEF-B08BD5692580}" type="pres">
      <dgm:prSet presAssocID="{D49DCF56-4D98-45D6-8D85-FE62D42BAF8D}" presName="hierRoot2" presStyleCnt="0">
        <dgm:presLayoutVars>
          <dgm:hierBranch val="init"/>
        </dgm:presLayoutVars>
      </dgm:prSet>
      <dgm:spPr/>
    </dgm:pt>
    <dgm:pt modelId="{7EF25FC3-F1C2-443D-9502-1B9C5516D1B3}" type="pres">
      <dgm:prSet presAssocID="{D49DCF56-4D98-45D6-8D85-FE62D42BAF8D}" presName="rootComposite" presStyleCnt="0"/>
      <dgm:spPr/>
    </dgm:pt>
    <dgm:pt modelId="{8D6B0C27-1497-4A03-A3A1-069B21880CC5}" type="pres">
      <dgm:prSet presAssocID="{D49DCF56-4D98-45D6-8D85-FE62D42BAF8D}" presName="rootText" presStyleLbl="node2" presStyleIdx="1" presStyleCnt="3">
        <dgm:presLayoutVars>
          <dgm:chPref val="3"/>
        </dgm:presLayoutVars>
      </dgm:prSet>
      <dgm:spPr/>
      <dgm:t>
        <a:bodyPr/>
        <a:lstStyle/>
        <a:p>
          <a:endParaRPr lang="en-US"/>
        </a:p>
      </dgm:t>
    </dgm:pt>
    <dgm:pt modelId="{5869D4A6-6C9F-46FA-997C-5754D5CCD11F}" type="pres">
      <dgm:prSet presAssocID="{D49DCF56-4D98-45D6-8D85-FE62D42BAF8D}" presName="rootConnector" presStyleLbl="node2" presStyleIdx="1" presStyleCnt="3"/>
      <dgm:spPr/>
      <dgm:t>
        <a:bodyPr/>
        <a:lstStyle/>
        <a:p>
          <a:endParaRPr lang="en-US"/>
        </a:p>
      </dgm:t>
    </dgm:pt>
    <dgm:pt modelId="{C33AE282-FAE3-4133-99DE-8ACF8556B4D7}" type="pres">
      <dgm:prSet presAssocID="{D49DCF56-4D98-45D6-8D85-FE62D42BAF8D}" presName="hierChild4" presStyleCnt="0"/>
      <dgm:spPr/>
    </dgm:pt>
    <dgm:pt modelId="{E3ECFC3B-1298-427A-8343-27843728C5B9}" type="pres">
      <dgm:prSet presAssocID="{DFB9DA9D-7367-4A8A-9571-5B6EEA90F626}" presName="Name37" presStyleLbl="parChTrans1D3" presStyleIdx="1" presStyleCnt="5"/>
      <dgm:spPr/>
      <dgm:t>
        <a:bodyPr/>
        <a:lstStyle/>
        <a:p>
          <a:endParaRPr lang="en-US"/>
        </a:p>
      </dgm:t>
    </dgm:pt>
    <dgm:pt modelId="{9599C053-C856-437B-8A71-061264A949EA}" type="pres">
      <dgm:prSet presAssocID="{C71FE363-4FF9-46B2-99C3-6C159A55FAB2}" presName="hierRoot2" presStyleCnt="0">
        <dgm:presLayoutVars>
          <dgm:hierBranch val="init"/>
        </dgm:presLayoutVars>
      </dgm:prSet>
      <dgm:spPr/>
    </dgm:pt>
    <dgm:pt modelId="{F8ACEC60-6BBA-42DF-A372-38A9994A60B5}" type="pres">
      <dgm:prSet presAssocID="{C71FE363-4FF9-46B2-99C3-6C159A55FAB2}" presName="rootComposite" presStyleCnt="0"/>
      <dgm:spPr/>
    </dgm:pt>
    <dgm:pt modelId="{C63F7B00-F561-4D13-9F1F-0B16E88E239F}" type="pres">
      <dgm:prSet presAssocID="{C71FE363-4FF9-46B2-99C3-6C159A55FAB2}" presName="rootText" presStyleLbl="node3" presStyleIdx="1" presStyleCnt="5">
        <dgm:presLayoutVars>
          <dgm:chPref val="3"/>
        </dgm:presLayoutVars>
      </dgm:prSet>
      <dgm:spPr/>
      <dgm:t>
        <a:bodyPr/>
        <a:lstStyle/>
        <a:p>
          <a:endParaRPr lang="en-GB"/>
        </a:p>
      </dgm:t>
    </dgm:pt>
    <dgm:pt modelId="{9AE4244B-CB73-49A6-9ECC-1D40A17672E9}" type="pres">
      <dgm:prSet presAssocID="{C71FE363-4FF9-46B2-99C3-6C159A55FAB2}" presName="rootConnector" presStyleLbl="node3" presStyleIdx="1" presStyleCnt="5"/>
      <dgm:spPr/>
      <dgm:t>
        <a:bodyPr/>
        <a:lstStyle/>
        <a:p>
          <a:endParaRPr lang="en-US"/>
        </a:p>
      </dgm:t>
    </dgm:pt>
    <dgm:pt modelId="{BED355C4-7F82-4B89-B585-BB466C218791}" type="pres">
      <dgm:prSet presAssocID="{C71FE363-4FF9-46B2-99C3-6C159A55FAB2}" presName="hierChild4" presStyleCnt="0"/>
      <dgm:spPr/>
    </dgm:pt>
    <dgm:pt modelId="{590023B7-5603-40EE-808E-BB9D7AFB8569}" type="pres">
      <dgm:prSet presAssocID="{C71FE363-4FF9-46B2-99C3-6C159A55FAB2}" presName="hierChild5" presStyleCnt="0"/>
      <dgm:spPr/>
    </dgm:pt>
    <dgm:pt modelId="{1FF2AC41-353F-4F8B-8744-A644178274E8}" type="pres">
      <dgm:prSet presAssocID="{D49DCF56-4D98-45D6-8D85-FE62D42BAF8D}" presName="hierChild5" presStyleCnt="0"/>
      <dgm:spPr/>
    </dgm:pt>
    <dgm:pt modelId="{559DC355-DAC4-43DA-A0B8-2C40105E9A67}" type="pres">
      <dgm:prSet presAssocID="{F270343F-48AA-4A4F-811B-A543A7D96CF6}" presName="Name37" presStyleLbl="parChTrans1D2" presStyleIdx="2" presStyleCnt="3"/>
      <dgm:spPr/>
      <dgm:t>
        <a:bodyPr/>
        <a:lstStyle/>
        <a:p>
          <a:endParaRPr lang="en-US"/>
        </a:p>
      </dgm:t>
    </dgm:pt>
    <dgm:pt modelId="{491E9353-97E3-4CE0-B96E-24887E241B2C}" type="pres">
      <dgm:prSet presAssocID="{6279540B-621E-4308-A19A-D4399BDF5443}" presName="hierRoot2" presStyleCnt="0">
        <dgm:presLayoutVars>
          <dgm:hierBranch val="init"/>
        </dgm:presLayoutVars>
      </dgm:prSet>
      <dgm:spPr/>
    </dgm:pt>
    <dgm:pt modelId="{0540CA7C-EB29-46C1-B1AF-735B94B00036}" type="pres">
      <dgm:prSet presAssocID="{6279540B-621E-4308-A19A-D4399BDF5443}" presName="rootComposite" presStyleCnt="0"/>
      <dgm:spPr/>
    </dgm:pt>
    <dgm:pt modelId="{1172486F-EB2A-403E-9C77-4C9959EE5580}" type="pres">
      <dgm:prSet presAssocID="{6279540B-621E-4308-A19A-D4399BDF5443}" presName="rootText" presStyleLbl="node2" presStyleIdx="2" presStyleCnt="3">
        <dgm:presLayoutVars>
          <dgm:chPref val="3"/>
        </dgm:presLayoutVars>
      </dgm:prSet>
      <dgm:spPr/>
      <dgm:t>
        <a:bodyPr/>
        <a:lstStyle/>
        <a:p>
          <a:endParaRPr lang="en-GB"/>
        </a:p>
      </dgm:t>
    </dgm:pt>
    <dgm:pt modelId="{563702DF-44DC-4F21-9927-51BFFD1FAAA7}" type="pres">
      <dgm:prSet presAssocID="{6279540B-621E-4308-A19A-D4399BDF5443}" presName="rootConnector" presStyleLbl="node2" presStyleIdx="2" presStyleCnt="3"/>
      <dgm:spPr/>
      <dgm:t>
        <a:bodyPr/>
        <a:lstStyle/>
        <a:p>
          <a:endParaRPr lang="en-US"/>
        </a:p>
      </dgm:t>
    </dgm:pt>
    <dgm:pt modelId="{C4343732-35AE-41E8-A94A-3326D81DDAEE}" type="pres">
      <dgm:prSet presAssocID="{6279540B-621E-4308-A19A-D4399BDF5443}" presName="hierChild4" presStyleCnt="0"/>
      <dgm:spPr/>
    </dgm:pt>
    <dgm:pt modelId="{325DDD19-94B7-4FDC-A1FA-37CFA85DBAFD}" type="pres">
      <dgm:prSet presAssocID="{88B7416D-1A75-48E3-8457-0152D7E18816}" presName="Name37" presStyleLbl="parChTrans1D3" presStyleIdx="2" presStyleCnt="5"/>
      <dgm:spPr/>
      <dgm:t>
        <a:bodyPr/>
        <a:lstStyle/>
        <a:p>
          <a:endParaRPr lang="en-US"/>
        </a:p>
      </dgm:t>
    </dgm:pt>
    <dgm:pt modelId="{7AC211E3-DF59-45AF-88F8-1D9F2AFFFA1A}" type="pres">
      <dgm:prSet presAssocID="{17B1C100-42E2-44D3-A1BB-B6C9E8F79254}" presName="hierRoot2" presStyleCnt="0">
        <dgm:presLayoutVars>
          <dgm:hierBranch val="init"/>
        </dgm:presLayoutVars>
      </dgm:prSet>
      <dgm:spPr/>
    </dgm:pt>
    <dgm:pt modelId="{3C12E13D-6129-4841-9168-B40DE4D19A8C}" type="pres">
      <dgm:prSet presAssocID="{17B1C100-42E2-44D3-A1BB-B6C9E8F79254}" presName="rootComposite" presStyleCnt="0"/>
      <dgm:spPr/>
    </dgm:pt>
    <dgm:pt modelId="{952A0476-4657-493D-9522-D034E433B4CB}" type="pres">
      <dgm:prSet presAssocID="{17B1C100-42E2-44D3-A1BB-B6C9E8F79254}" presName="rootText" presStyleLbl="node3" presStyleIdx="2" presStyleCnt="5">
        <dgm:presLayoutVars>
          <dgm:chPref val="3"/>
        </dgm:presLayoutVars>
      </dgm:prSet>
      <dgm:spPr/>
      <dgm:t>
        <a:bodyPr/>
        <a:lstStyle/>
        <a:p>
          <a:endParaRPr lang="en-US"/>
        </a:p>
      </dgm:t>
    </dgm:pt>
    <dgm:pt modelId="{A75CA84D-E9B3-4A8A-B602-EC7CFC9AF3F4}" type="pres">
      <dgm:prSet presAssocID="{17B1C100-42E2-44D3-A1BB-B6C9E8F79254}" presName="rootConnector" presStyleLbl="node3" presStyleIdx="2" presStyleCnt="5"/>
      <dgm:spPr/>
      <dgm:t>
        <a:bodyPr/>
        <a:lstStyle/>
        <a:p>
          <a:endParaRPr lang="en-US"/>
        </a:p>
      </dgm:t>
    </dgm:pt>
    <dgm:pt modelId="{A7EE2BD7-5518-4171-BB06-8DF3ED9C694B}" type="pres">
      <dgm:prSet presAssocID="{17B1C100-42E2-44D3-A1BB-B6C9E8F79254}" presName="hierChild4" presStyleCnt="0"/>
      <dgm:spPr/>
    </dgm:pt>
    <dgm:pt modelId="{66F3C051-181B-4F93-9C69-0047CD2033E6}" type="pres">
      <dgm:prSet presAssocID="{17B1C100-42E2-44D3-A1BB-B6C9E8F79254}" presName="hierChild5" presStyleCnt="0"/>
      <dgm:spPr/>
    </dgm:pt>
    <dgm:pt modelId="{789D7495-9BE2-4E17-97AB-6C79C863B366}" type="pres">
      <dgm:prSet presAssocID="{8E14FE1E-5CE6-4929-8B62-6477A9DB57E4}" presName="Name37" presStyleLbl="parChTrans1D3" presStyleIdx="3" presStyleCnt="5"/>
      <dgm:spPr/>
      <dgm:t>
        <a:bodyPr/>
        <a:lstStyle/>
        <a:p>
          <a:endParaRPr lang="en-US"/>
        </a:p>
      </dgm:t>
    </dgm:pt>
    <dgm:pt modelId="{150DAFA8-B5AD-4722-BF1B-D93E1B64E62A}" type="pres">
      <dgm:prSet presAssocID="{FC1F4A33-871E-4DB0-A734-721E0D0C4B18}" presName="hierRoot2" presStyleCnt="0">
        <dgm:presLayoutVars>
          <dgm:hierBranch val="init"/>
        </dgm:presLayoutVars>
      </dgm:prSet>
      <dgm:spPr/>
    </dgm:pt>
    <dgm:pt modelId="{5B59149F-76F4-48F7-9541-612D87F0408E}" type="pres">
      <dgm:prSet presAssocID="{FC1F4A33-871E-4DB0-A734-721E0D0C4B18}" presName="rootComposite" presStyleCnt="0"/>
      <dgm:spPr/>
    </dgm:pt>
    <dgm:pt modelId="{624846BB-3E0E-434C-BECF-DA1900A85C96}" type="pres">
      <dgm:prSet presAssocID="{FC1F4A33-871E-4DB0-A734-721E0D0C4B18}" presName="rootText" presStyleLbl="node3" presStyleIdx="3" presStyleCnt="5">
        <dgm:presLayoutVars>
          <dgm:chPref val="3"/>
        </dgm:presLayoutVars>
      </dgm:prSet>
      <dgm:spPr/>
      <dgm:t>
        <a:bodyPr/>
        <a:lstStyle/>
        <a:p>
          <a:endParaRPr lang="en-GB"/>
        </a:p>
      </dgm:t>
    </dgm:pt>
    <dgm:pt modelId="{843F1513-F8BE-4452-8B43-6D1C5D11DBDB}" type="pres">
      <dgm:prSet presAssocID="{FC1F4A33-871E-4DB0-A734-721E0D0C4B18}" presName="rootConnector" presStyleLbl="node3" presStyleIdx="3" presStyleCnt="5"/>
      <dgm:spPr/>
      <dgm:t>
        <a:bodyPr/>
        <a:lstStyle/>
        <a:p>
          <a:endParaRPr lang="en-US"/>
        </a:p>
      </dgm:t>
    </dgm:pt>
    <dgm:pt modelId="{7F1B8E6E-E478-4A6C-8B93-27711FB46534}" type="pres">
      <dgm:prSet presAssocID="{FC1F4A33-871E-4DB0-A734-721E0D0C4B18}" presName="hierChild4" presStyleCnt="0"/>
      <dgm:spPr/>
    </dgm:pt>
    <dgm:pt modelId="{5DDC0CF4-3B93-4D0E-9ACD-C3F6BFF7CEBF}" type="pres">
      <dgm:prSet presAssocID="{FC1F4A33-871E-4DB0-A734-721E0D0C4B18}" presName="hierChild5" presStyleCnt="0"/>
      <dgm:spPr/>
    </dgm:pt>
    <dgm:pt modelId="{10159359-CD13-4A3F-9DA5-D00EEFABF2D7}" type="pres">
      <dgm:prSet presAssocID="{7D6295A6-EB78-4219-89DE-E60C6F5CD6C7}" presName="Name37" presStyleLbl="parChTrans1D3" presStyleIdx="4" presStyleCnt="5"/>
      <dgm:spPr/>
      <dgm:t>
        <a:bodyPr/>
        <a:lstStyle/>
        <a:p>
          <a:endParaRPr lang="en-US"/>
        </a:p>
      </dgm:t>
    </dgm:pt>
    <dgm:pt modelId="{AE6CFA18-C582-4FE5-BFE9-8E4E0B504558}" type="pres">
      <dgm:prSet presAssocID="{7306C1D1-A11A-4B90-AAEC-45DEE55CC03C}" presName="hierRoot2" presStyleCnt="0">
        <dgm:presLayoutVars>
          <dgm:hierBranch val="init"/>
        </dgm:presLayoutVars>
      </dgm:prSet>
      <dgm:spPr/>
    </dgm:pt>
    <dgm:pt modelId="{9E70F3CF-38A5-4757-A78A-6FE82DD363F0}" type="pres">
      <dgm:prSet presAssocID="{7306C1D1-A11A-4B90-AAEC-45DEE55CC03C}" presName="rootComposite" presStyleCnt="0"/>
      <dgm:spPr/>
    </dgm:pt>
    <dgm:pt modelId="{CDA8908A-76D7-4596-BA22-DF08507147CA}" type="pres">
      <dgm:prSet presAssocID="{7306C1D1-A11A-4B90-AAEC-45DEE55CC03C}" presName="rootText" presStyleLbl="node3" presStyleIdx="4" presStyleCnt="5">
        <dgm:presLayoutVars>
          <dgm:chPref val="3"/>
        </dgm:presLayoutVars>
      </dgm:prSet>
      <dgm:spPr/>
      <dgm:t>
        <a:bodyPr/>
        <a:lstStyle/>
        <a:p>
          <a:endParaRPr lang="en-US"/>
        </a:p>
      </dgm:t>
    </dgm:pt>
    <dgm:pt modelId="{4BA9D281-5389-4E40-B6D0-3D78499283E5}" type="pres">
      <dgm:prSet presAssocID="{7306C1D1-A11A-4B90-AAEC-45DEE55CC03C}" presName="rootConnector" presStyleLbl="node3" presStyleIdx="4" presStyleCnt="5"/>
      <dgm:spPr/>
      <dgm:t>
        <a:bodyPr/>
        <a:lstStyle/>
        <a:p>
          <a:endParaRPr lang="en-US"/>
        </a:p>
      </dgm:t>
    </dgm:pt>
    <dgm:pt modelId="{28B93283-8385-4644-8EBB-3896BD1E8415}" type="pres">
      <dgm:prSet presAssocID="{7306C1D1-A11A-4B90-AAEC-45DEE55CC03C}" presName="hierChild4" presStyleCnt="0"/>
      <dgm:spPr/>
    </dgm:pt>
    <dgm:pt modelId="{A2D614DF-57E2-4224-97FD-5D4A2445A5C6}" type="pres">
      <dgm:prSet presAssocID="{8EDD9BB9-9C64-43AF-AE0D-DE56B278735C}" presName="Name37" presStyleLbl="parChTrans1D4" presStyleIdx="2" presStyleCnt="4"/>
      <dgm:spPr/>
      <dgm:t>
        <a:bodyPr/>
        <a:lstStyle/>
        <a:p>
          <a:endParaRPr lang="en-US"/>
        </a:p>
      </dgm:t>
    </dgm:pt>
    <dgm:pt modelId="{B0A8268A-474E-4119-8A21-95DE6CC68C30}" type="pres">
      <dgm:prSet presAssocID="{2B535B19-A719-499C-B324-2A5E34397F82}" presName="hierRoot2" presStyleCnt="0">
        <dgm:presLayoutVars>
          <dgm:hierBranch val="init"/>
        </dgm:presLayoutVars>
      </dgm:prSet>
      <dgm:spPr/>
    </dgm:pt>
    <dgm:pt modelId="{147B882A-F784-4732-A2EA-C1BF9A976317}" type="pres">
      <dgm:prSet presAssocID="{2B535B19-A719-499C-B324-2A5E34397F82}" presName="rootComposite" presStyleCnt="0"/>
      <dgm:spPr/>
    </dgm:pt>
    <dgm:pt modelId="{3661E056-49BF-48B4-B5D0-DE986D1824E3}" type="pres">
      <dgm:prSet presAssocID="{2B535B19-A719-499C-B324-2A5E34397F82}" presName="rootText" presStyleLbl="node4" presStyleIdx="2" presStyleCnt="4">
        <dgm:presLayoutVars>
          <dgm:chPref val="3"/>
        </dgm:presLayoutVars>
      </dgm:prSet>
      <dgm:spPr/>
      <dgm:t>
        <a:bodyPr/>
        <a:lstStyle/>
        <a:p>
          <a:endParaRPr lang="en-GB"/>
        </a:p>
      </dgm:t>
    </dgm:pt>
    <dgm:pt modelId="{3A74B2DC-8217-431A-88B6-2DDD960A2471}" type="pres">
      <dgm:prSet presAssocID="{2B535B19-A719-499C-B324-2A5E34397F82}" presName="rootConnector" presStyleLbl="node4" presStyleIdx="2" presStyleCnt="4"/>
      <dgm:spPr/>
      <dgm:t>
        <a:bodyPr/>
        <a:lstStyle/>
        <a:p>
          <a:endParaRPr lang="en-US"/>
        </a:p>
      </dgm:t>
    </dgm:pt>
    <dgm:pt modelId="{DE84771F-576C-4109-B1E3-CDA48F092146}" type="pres">
      <dgm:prSet presAssocID="{2B535B19-A719-499C-B324-2A5E34397F82}" presName="hierChild4" presStyleCnt="0"/>
      <dgm:spPr/>
    </dgm:pt>
    <dgm:pt modelId="{204399F2-B7C0-425D-81CB-F491D70FE0E7}" type="pres">
      <dgm:prSet presAssocID="{2B535B19-A719-499C-B324-2A5E34397F82}" presName="hierChild5" presStyleCnt="0"/>
      <dgm:spPr/>
    </dgm:pt>
    <dgm:pt modelId="{B9E22FE5-1A5A-4158-840C-29F8A30F2FA1}" type="pres">
      <dgm:prSet presAssocID="{C621307A-740D-4A17-8DE3-240D9F0998E6}" presName="Name37" presStyleLbl="parChTrans1D4" presStyleIdx="3" presStyleCnt="4"/>
      <dgm:spPr/>
      <dgm:t>
        <a:bodyPr/>
        <a:lstStyle/>
        <a:p>
          <a:endParaRPr lang="en-US"/>
        </a:p>
      </dgm:t>
    </dgm:pt>
    <dgm:pt modelId="{3A3930F3-22CA-41B4-80CF-9343D891DBA2}" type="pres">
      <dgm:prSet presAssocID="{EA9A0E9E-B907-424D-BF59-F75F691CB228}" presName="hierRoot2" presStyleCnt="0">
        <dgm:presLayoutVars>
          <dgm:hierBranch val="init"/>
        </dgm:presLayoutVars>
      </dgm:prSet>
      <dgm:spPr/>
    </dgm:pt>
    <dgm:pt modelId="{2542CB47-D9A3-4C9D-9FD5-669D32C666AD}" type="pres">
      <dgm:prSet presAssocID="{EA9A0E9E-B907-424D-BF59-F75F691CB228}" presName="rootComposite" presStyleCnt="0"/>
      <dgm:spPr/>
    </dgm:pt>
    <dgm:pt modelId="{E773B8A0-141E-4839-BF5D-8356FEF3350A}" type="pres">
      <dgm:prSet presAssocID="{EA9A0E9E-B907-424D-BF59-F75F691CB228}" presName="rootText" presStyleLbl="node4" presStyleIdx="3" presStyleCnt="4">
        <dgm:presLayoutVars>
          <dgm:chPref val="3"/>
        </dgm:presLayoutVars>
      </dgm:prSet>
      <dgm:spPr/>
      <dgm:t>
        <a:bodyPr/>
        <a:lstStyle/>
        <a:p>
          <a:endParaRPr lang="en-US"/>
        </a:p>
      </dgm:t>
    </dgm:pt>
    <dgm:pt modelId="{B91BCF89-049B-447B-B214-E927B01DA7D2}" type="pres">
      <dgm:prSet presAssocID="{EA9A0E9E-B907-424D-BF59-F75F691CB228}" presName="rootConnector" presStyleLbl="node4" presStyleIdx="3" presStyleCnt="4"/>
      <dgm:spPr/>
      <dgm:t>
        <a:bodyPr/>
        <a:lstStyle/>
        <a:p>
          <a:endParaRPr lang="en-US"/>
        </a:p>
      </dgm:t>
    </dgm:pt>
    <dgm:pt modelId="{B8789813-1B4B-4172-9946-B88D457510BC}" type="pres">
      <dgm:prSet presAssocID="{EA9A0E9E-B907-424D-BF59-F75F691CB228}" presName="hierChild4" presStyleCnt="0"/>
      <dgm:spPr/>
    </dgm:pt>
    <dgm:pt modelId="{A721A3F6-2664-4CB2-A9EC-B26AE7E02241}" type="pres">
      <dgm:prSet presAssocID="{EA9A0E9E-B907-424D-BF59-F75F691CB228}" presName="hierChild5" presStyleCnt="0"/>
      <dgm:spPr/>
    </dgm:pt>
    <dgm:pt modelId="{A11F9220-2E01-4F03-83D9-CAF4A4B7F062}" type="pres">
      <dgm:prSet presAssocID="{7306C1D1-A11A-4B90-AAEC-45DEE55CC03C}" presName="hierChild5" presStyleCnt="0"/>
      <dgm:spPr/>
    </dgm:pt>
    <dgm:pt modelId="{0F531625-2B80-4709-AD55-9208C63DD601}" type="pres">
      <dgm:prSet presAssocID="{6279540B-621E-4308-A19A-D4399BDF5443}" presName="hierChild5" presStyleCnt="0"/>
      <dgm:spPr/>
    </dgm:pt>
    <dgm:pt modelId="{3D407D50-2830-40CD-A19E-49C55A8662F3}" type="pres">
      <dgm:prSet presAssocID="{BA7749C1-5CBA-48EB-84BE-FE1C52994AE3}" presName="hierChild3" presStyleCnt="0"/>
      <dgm:spPr/>
    </dgm:pt>
  </dgm:ptLst>
  <dgm:cxnLst>
    <dgm:cxn modelId="{D8FA064E-C73D-4E56-BF57-ED9BB0B282AF}" type="presOf" srcId="{7306C1D1-A11A-4B90-AAEC-45DEE55CC03C}" destId="{CDA8908A-76D7-4596-BA22-DF08507147CA}" srcOrd="0" destOrd="0" presId="urn:microsoft.com/office/officeart/2005/8/layout/orgChart1"/>
    <dgm:cxn modelId="{445FC36A-B11A-49F8-A291-C89EF62AC6BA}" type="presOf" srcId="{2B535B19-A719-499C-B324-2A5E34397F82}" destId="{3A74B2DC-8217-431A-88B6-2DDD960A2471}" srcOrd="1" destOrd="0" presId="urn:microsoft.com/office/officeart/2005/8/layout/orgChart1"/>
    <dgm:cxn modelId="{23D3B23B-9974-49D4-8535-D1FAD3CA5136}" type="presOf" srcId="{C71FE363-4FF9-46B2-99C3-6C159A55FAB2}" destId="{9AE4244B-CB73-49A6-9ECC-1D40A17672E9}" srcOrd="1" destOrd="0" presId="urn:microsoft.com/office/officeart/2005/8/layout/orgChart1"/>
    <dgm:cxn modelId="{12C40B2A-9661-40C7-A746-BECD0F545090}" type="presOf" srcId="{D49DCF56-4D98-45D6-8D85-FE62D42BAF8D}" destId="{8D6B0C27-1497-4A03-A3A1-069B21880CC5}" srcOrd="0" destOrd="0" presId="urn:microsoft.com/office/officeart/2005/8/layout/orgChart1"/>
    <dgm:cxn modelId="{8686051E-2BBA-4BAF-AAAB-94C7B1E14ADF}" srcId="{BA7749C1-5CBA-48EB-84BE-FE1C52994AE3}" destId="{D49DCF56-4D98-45D6-8D85-FE62D42BAF8D}" srcOrd="1" destOrd="0" parTransId="{A2FFA02E-0596-4FB7-B65B-7D215B190F3F}" sibTransId="{31EF9075-B6DA-4A13-A9E7-99EA530C4E21}"/>
    <dgm:cxn modelId="{6F22EC01-170B-4CE3-BF13-22B11007F0A4}" type="presOf" srcId="{3620ED11-775C-405E-A75B-A999EA47CCCB}" destId="{52936917-3F75-48AF-AB3F-F71489197CD0}" srcOrd="0" destOrd="0" presId="urn:microsoft.com/office/officeart/2005/8/layout/orgChart1"/>
    <dgm:cxn modelId="{DB735D14-8CB1-4E5E-86D3-51EF5EEBD54B}" srcId="{6279540B-621E-4308-A19A-D4399BDF5443}" destId="{17B1C100-42E2-44D3-A1BB-B6C9E8F79254}" srcOrd="0" destOrd="0" parTransId="{88B7416D-1A75-48E3-8457-0152D7E18816}" sibTransId="{CE08DFD7-361E-457D-96E2-A8BEB464196A}"/>
    <dgm:cxn modelId="{9057FDEA-7A29-4743-956A-3CFD7954A245}" type="presOf" srcId="{A6373EB6-27A9-406E-82BF-156EAABDC1A1}" destId="{1711109F-95A4-4E84-A7A9-822FA8726F52}" srcOrd="0" destOrd="0" presId="urn:microsoft.com/office/officeart/2005/8/layout/orgChart1"/>
    <dgm:cxn modelId="{3A8E97AF-A4C4-4730-9E18-2DA920F1CD3A}" type="presOf" srcId="{B65A6026-B3F2-4C95-A41A-54103617FCFB}" destId="{73D02E12-E2AE-4FD6-B02A-EEC31C364513}" srcOrd="0" destOrd="0" presId="urn:microsoft.com/office/officeart/2005/8/layout/orgChart1"/>
    <dgm:cxn modelId="{20019228-82D6-4E28-8736-D639443E046F}" srcId="{7306C1D1-A11A-4B90-AAEC-45DEE55CC03C}" destId="{2B535B19-A719-499C-B324-2A5E34397F82}" srcOrd="0" destOrd="0" parTransId="{8EDD9BB9-9C64-43AF-AE0D-DE56B278735C}" sibTransId="{0434DFB4-9832-4FD4-9BC7-9C0D9DEA5B94}"/>
    <dgm:cxn modelId="{07CB0937-8FBA-47B4-A611-A32D658888D6}" srcId="{6279540B-621E-4308-A19A-D4399BDF5443}" destId="{FC1F4A33-871E-4DB0-A734-721E0D0C4B18}" srcOrd="1" destOrd="0" parTransId="{8E14FE1E-5CE6-4929-8B62-6477A9DB57E4}" sibTransId="{6C0CAEE6-D625-4B71-BBFE-1F6010D9AC5F}"/>
    <dgm:cxn modelId="{C224F461-A5FF-410F-BB8F-AD2D907560DF}" srcId="{B65A6026-B3F2-4C95-A41A-54103617FCFB}" destId="{BA7749C1-5CBA-48EB-84BE-FE1C52994AE3}" srcOrd="0" destOrd="0" parTransId="{44DF50F8-5B01-40F1-8E17-C8E45E9C0127}" sibTransId="{088808F0-B7C0-42C4-B27D-9AC13F73614B}"/>
    <dgm:cxn modelId="{89069093-7A5D-4D43-9FA6-A96FA90CE50D}" type="presOf" srcId="{BA7749C1-5CBA-48EB-84BE-FE1C52994AE3}" destId="{1A1268E5-AC32-4C9D-AE8D-B8E18AC5E214}" srcOrd="0" destOrd="0" presId="urn:microsoft.com/office/officeart/2005/8/layout/orgChart1"/>
    <dgm:cxn modelId="{7079C12B-1FE9-4F8E-9EB1-68291F32374B}" type="presOf" srcId="{DFB9DA9D-7367-4A8A-9571-5B6EEA90F626}" destId="{E3ECFC3B-1298-427A-8343-27843728C5B9}" srcOrd="0" destOrd="0" presId="urn:microsoft.com/office/officeart/2005/8/layout/orgChart1"/>
    <dgm:cxn modelId="{788F5089-4E61-42BA-974B-77BEEF3552F3}" type="presOf" srcId="{1CB56446-E3A0-4431-97B1-238687BAE316}" destId="{E9A04521-8950-4D7E-A62C-131AF22A65B8}" srcOrd="1" destOrd="0" presId="urn:microsoft.com/office/officeart/2005/8/layout/orgChart1"/>
    <dgm:cxn modelId="{D05025C7-DC02-4560-AFD4-EC3B909C46A5}" type="presOf" srcId="{C621307A-740D-4A17-8DE3-240D9F0998E6}" destId="{B9E22FE5-1A5A-4158-840C-29F8A30F2FA1}" srcOrd="0" destOrd="0" presId="urn:microsoft.com/office/officeart/2005/8/layout/orgChart1"/>
    <dgm:cxn modelId="{FEAD1554-C89E-4D84-AF14-4D03AB58676E}" type="presOf" srcId="{C71FE363-4FF9-46B2-99C3-6C159A55FAB2}" destId="{C63F7B00-F561-4D13-9F1F-0B16E88E239F}" srcOrd="0" destOrd="0" presId="urn:microsoft.com/office/officeart/2005/8/layout/orgChart1"/>
    <dgm:cxn modelId="{B8E970FB-5450-49D4-BEA3-BCC0285FD789}" type="presOf" srcId="{BA7749C1-5CBA-48EB-84BE-FE1C52994AE3}" destId="{D66A79AB-E573-4E65-A75D-90CA7ADD8A14}" srcOrd="1" destOrd="0" presId="urn:microsoft.com/office/officeart/2005/8/layout/orgChart1"/>
    <dgm:cxn modelId="{7236B8F4-2978-4FEA-9CD4-EB613456CCD4}" type="presOf" srcId="{7306C1D1-A11A-4B90-AAEC-45DEE55CC03C}" destId="{4BA9D281-5389-4E40-B6D0-3D78499283E5}" srcOrd="1" destOrd="0" presId="urn:microsoft.com/office/officeart/2005/8/layout/orgChart1"/>
    <dgm:cxn modelId="{0AF43615-2EFC-451F-BD5C-1EEF1D876FA0}" srcId="{63E33DF6-F42F-4706-8A69-B212209C6139}" destId="{9550EC41-EDF1-48F0-A6CD-EBBF89E3BB0C}" srcOrd="0" destOrd="0" parTransId="{60AEF594-9D67-41E0-8773-2591B9549B48}" sibTransId="{EB8D629A-3F0B-40F9-85D4-A8693C44A779}"/>
    <dgm:cxn modelId="{4AA40B18-B04B-45EA-8156-A0F0533F801C}" type="presOf" srcId="{6279540B-621E-4308-A19A-D4399BDF5443}" destId="{563702DF-44DC-4F21-9927-51BFFD1FAAA7}" srcOrd="1" destOrd="0" presId="urn:microsoft.com/office/officeart/2005/8/layout/orgChart1"/>
    <dgm:cxn modelId="{1AEBB4A1-0E76-4E6E-A1CA-682CF37847DD}" srcId="{9550EC41-EDF1-48F0-A6CD-EBBF89E3BB0C}" destId="{1CB56446-E3A0-4431-97B1-238687BAE316}" srcOrd="1" destOrd="0" parTransId="{3620ED11-775C-405E-A75B-A999EA47CCCB}" sibTransId="{73AAD133-D0BE-41F0-A693-D75536361DFE}"/>
    <dgm:cxn modelId="{978C21F0-4427-4B64-824F-A6AB19E2AD03}" srcId="{6279540B-621E-4308-A19A-D4399BDF5443}" destId="{7306C1D1-A11A-4B90-AAEC-45DEE55CC03C}" srcOrd="2" destOrd="0" parTransId="{7D6295A6-EB78-4219-89DE-E60C6F5CD6C7}" sibTransId="{C8879447-5962-49A3-8712-9FE0E9334A8B}"/>
    <dgm:cxn modelId="{D224EEAB-ABAA-4359-BCA9-288A3FED0A02}" srcId="{D49DCF56-4D98-45D6-8D85-FE62D42BAF8D}" destId="{C71FE363-4FF9-46B2-99C3-6C159A55FAB2}" srcOrd="0" destOrd="0" parTransId="{DFB9DA9D-7367-4A8A-9571-5B6EEA90F626}" sibTransId="{64991640-EE53-4AEF-A117-13EDC96259B7}"/>
    <dgm:cxn modelId="{008AAD84-7464-4C9C-B5E4-BDDD4CF9052E}" type="presOf" srcId="{9550EC41-EDF1-48F0-A6CD-EBBF89E3BB0C}" destId="{CAE26186-92FB-4402-9D77-2899C415EB3B}" srcOrd="1" destOrd="0" presId="urn:microsoft.com/office/officeart/2005/8/layout/orgChart1"/>
    <dgm:cxn modelId="{6286BB92-AFE8-468A-8A56-D32DAF51E19B}" type="presOf" srcId="{63E33DF6-F42F-4706-8A69-B212209C6139}" destId="{C5FF4637-7932-4799-97B4-EFE8A08D903D}" srcOrd="0" destOrd="0" presId="urn:microsoft.com/office/officeart/2005/8/layout/orgChart1"/>
    <dgm:cxn modelId="{23F10387-3E04-44C8-A434-AD0CB1EA58AF}" type="presOf" srcId="{A6373EB6-27A9-406E-82BF-156EAABDC1A1}" destId="{767B2BD8-B5F1-4A15-BD47-1B6D1AF1B384}" srcOrd="1" destOrd="0" presId="urn:microsoft.com/office/officeart/2005/8/layout/orgChart1"/>
    <dgm:cxn modelId="{E4713C0A-9CE9-4DB9-856B-70076E1178D2}" srcId="{9550EC41-EDF1-48F0-A6CD-EBBF89E3BB0C}" destId="{A6373EB6-27A9-406E-82BF-156EAABDC1A1}" srcOrd="0" destOrd="0" parTransId="{2CE14F7B-C031-4B81-972B-E7DF769D1051}" sibTransId="{04F6936C-20D8-41E7-B16B-84F1E29A1334}"/>
    <dgm:cxn modelId="{D5E619B2-383F-4C36-B332-586AB5F4798E}" type="presOf" srcId="{2CE14F7B-C031-4B81-972B-E7DF769D1051}" destId="{5EF9891E-91A7-4EF3-975E-CE08292C11BD}" srcOrd="0" destOrd="0" presId="urn:microsoft.com/office/officeart/2005/8/layout/orgChart1"/>
    <dgm:cxn modelId="{E15D25EC-59E7-48A8-A029-7129CD60D5CF}" type="presOf" srcId="{FC1F4A33-871E-4DB0-A734-721E0D0C4B18}" destId="{624846BB-3E0E-434C-BECF-DA1900A85C96}" srcOrd="0" destOrd="0" presId="urn:microsoft.com/office/officeart/2005/8/layout/orgChart1"/>
    <dgm:cxn modelId="{7E49BB33-8B1C-4E14-BAE8-B4FABB753371}" srcId="{7306C1D1-A11A-4B90-AAEC-45DEE55CC03C}" destId="{EA9A0E9E-B907-424D-BF59-F75F691CB228}" srcOrd="1" destOrd="0" parTransId="{C621307A-740D-4A17-8DE3-240D9F0998E6}" sibTransId="{A2C508A4-DF39-474D-84E3-99FE24473BAE}"/>
    <dgm:cxn modelId="{DBF02BCC-7182-4204-9D65-D1FC66C5ADDE}" srcId="{BA7749C1-5CBA-48EB-84BE-FE1C52994AE3}" destId="{6279540B-621E-4308-A19A-D4399BDF5443}" srcOrd="2" destOrd="0" parTransId="{F270343F-48AA-4A4F-811B-A543A7D96CF6}" sibTransId="{783301C7-381F-424A-8901-DDEC292EA5B6}"/>
    <dgm:cxn modelId="{E1B6BF48-6FAD-4FE9-BFE4-BC8795976C31}" type="presOf" srcId="{2B535B19-A719-499C-B324-2A5E34397F82}" destId="{3661E056-49BF-48B4-B5D0-DE986D1824E3}" srcOrd="0" destOrd="0" presId="urn:microsoft.com/office/officeart/2005/8/layout/orgChart1"/>
    <dgm:cxn modelId="{5BDAEFC1-90AC-4303-A781-2F5A72129200}" type="presOf" srcId="{A2FFA02E-0596-4FB7-B65B-7D215B190F3F}" destId="{2C86A72C-9CD2-426B-A65C-52D4EBF59157}" srcOrd="0" destOrd="0" presId="urn:microsoft.com/office/officeart/2005/8/layout/orgChart1"/>
    <dgm:cxn modelId="{94807EFF-0AF0-4E77-AE3C-ECFD0256F9F1}" type="presOf" srcId="{F270343F-48AA-4A4F-811B-A543A7D96CF6}" destId="{559DC355-DAC4-43DA-A0B8-2C40105E9A67}" srcOrd="0" destOrd="0" presId="urn:microsoft.com/office/officeart/2005/8/layout/orgChart1"/>
    <dgm:cxn modelId="{0413CB6A-2316-4B53-9648-9ED1BA9E73F2}" type="presOf" srcId="{CFB1B670-DEA9-42E9-AD8F-0D9605E100F5}" destId="{42A94471-6F82-40A5-8BAF-5C175CC9CB88}" srcOrd="0" destOrd="0" presId="urn:microsoft.com/office/officeart/2005/8/layout/orgChart1"/>
    <dgm:cxn modelId="{ABDB3F41-4378-4832-9881-09D528C256DE}" type="presOf" srcId="{60AEF594-9D67-41E0-8773-2591B9549B48}" destId="{DAA1EBB6-3021-4847-97C8-4EED51F239D6}" srcOrd="0" destOrd="0" presId="urn:microsoft.com/office/officeart/2005/8/layout/orgChart1"/>
    <dgm:cxn modelId="{209BD42D-7308-4639-81EF-DF4731449FC3}" type="presOf" srcId="{8EDD9BB9-9C64-43AF-AE0D-DE56B278735C}" destId="{A2D614DF-57E2-4224-97FD-5D4A2445A5C6}" srcOrd="0" destOrd="0" presId="urn:microsoft.com/office/officeart/2005/8/layout/orgChart1"/>
    <dgm:cxn modelId="{E78120C9-A833-4DE4-B9A4-FA312E19AB22}" type="presOf" srcId="{17B1C100-42E2-44D3-A1BB-B6C9E8F79254}" destId="{952A0476-4657-493D-9522-D034E433B4CB}" srcOrd="0" destOrd="0" presId="urn:microsoft.com/office/officeart/2005/8/layout/orgChart1"/>
    <dgm:cxn modelId="{D8811CC3-55D3-42A1-9F8E-1DEB1F12A6DD}" type="presOf" srcId="{17B1C100-42E2-44D3-A1BB-B6C9E8F79254}" destId="{A75CA84D-E9B3-4A8A-B602-EC7CFC9AF3F4}" srcOrd="1" destOrd="0" presId="urn:microsoft.com/office/officeart/2005/8/layout/orgChart1"/>
    <dgm:cxn modelId="{0F3C90C3-3089-4A87-8F1F-A8B82DB4CEB4}" type="presOf" srcId="{8E14FE1E-5CE6-4929-8B62-6477A9DB57E4}" destId="{789D7495-9BE2-4E17-97AB-6C79C863B366}" srcOrd="0" destOrd="0" presId="urn:microsoft.com/office/officeart/2005/8/layout/orgChart1"/>
    <dgm:cxn modelId="{D1D9EB4A-1594-44A2-B07E-46007E9EAB5A}" type="presOf" srcId="{6279540B-621E-4308-A19A-D4399BDF5443}" destId="{1172486F-EB2A-403E-9C77-4C9959EE5580}" srcOrd="0" destOrd="0" presId="urn:microsoft.com/office/officeart/2005/8/layout/orgChart1"/>
    <dgm:cxn modelId="{E4E4CA01-32FA-4AB1-B21D-3F1EC9320C55}" type="presOf" srcId="{9550EC41-EDF1-48F0-A6CD-EBBF89E3BB0C}" destId="{95AECB01-B36E-401E-97AF-A5700457820C}" srcOrd="0" destOrd="0" presId="urn:microsoft.com/office/officeart/2005/8/layout/orgChart1"/>
    <dgm:cxn modelId="{2FDFA35C-81C1-4C1A-BDC6-97EC998CC049}" srcId="{BA7749C1-5CBA-48EB-84BE-FE1C52994AE3}" destId="{63E33DF6-F42F-4706-8A69-B212209C6139}" srcOrd="0" destOrd="0" parTransId="{CFB1B670-DEA9-42E9-AD8F-0D9605E100F5}" sibTransId="{760616F3-1FA3-43E2-A70F-56D13608F81A}"/>
    <dgm:cxn modelId="{3E0DB384-2379-40FB-A883-F2D7011E007F}" type="presOf" srcId="{63E33DF6-F42F-4706-8A69-B212209C6139}" destId="{A091E602-7BE0-400F-93BA-143845C54F3F}" srcOrd="1" destOrd="0" presId="urn:microsoft.com/office/officeart/2005/8/layout/orgChart1"/>
    <dgm:cxn modelId="{BF782E79-F085-4DE6-8222-71BABC1B56FA}" type="presOf" srcId="{D49DCF56-4D98-45D6-8D85-FE62D42BAF8D}" destId="{5869D4A6-6C9F-46FA-997C-5754D5CCD11F}" srcOrd="1" destOrd="0" presId="urn:microsoft.com/office/officeart/2005/8/layout/orgChart1"/>
    <dgm:cxn modelId="{45796EC9-6E21-4F59-81BC-2BCDA26F934B}" type="presOf" srcId="{EA9A0E9E-B907-424D-BF59-F75F691CB228}" destId="{B91BCF89-049B-447B-B214-E927B01DA7D2}" srcOrd="1" destOrd="0" presId="urn:microsoft.com/office/officeart/2005/8/layout/orgChart1"/>
    <dgm:cxn modelId="{8CE6C7FB-97E2-4249-A966-89E0BF6B229A}" type="presOf" srcId="{FC1F4A33-871E-4DB0-A734-721E0D0C4B18}" destId="{843F1513-F8BE-4452-8B43-6D1C5D11DBDB}" srcOrd="1" destOrd="0" presId="urn:microsoft.com/office/officeart/2005/8/layout/orgChart1"/>
    <dgm:cxn modelId="{FADB7D6C-D52A-4551-B6B2-C98EC75AC77B}" type="presOf" srcId="{1CB56446-E3A0-4431-97B1-238687BAE316}" destId="{6868B133-0C00-42F9-B831-BC38C7828A89}" srcOrd="0" destOrd="0" presId="urn:microsoft.com/office/officeart/2005/8/layout/orgChart1"/>
    <dgm:cxn modelId="{662B76FD-DD1C-4626-BDAC-CC41DCBBABC4}" type="presOf" srcId="{7D6295A6-EB78-4219-89DE-E60C6F5CD6C7}" destId="{10159359-CD13-4A3F-9DA5-D00EEFABF2D7}" srcOrd="0" destOrd="0" presId="urn:microsoft.com/office/officeart/2005/8/layout/orgChart1"/>
    <dgm:cxn modelId="{3F9C673C-B347-4BC1-B65E-90A4BCFEB0F4}" type="presOf" srcId="{88B7416D-1A75-48E3-8457-0152D7E18816}" destId="{325DDD19-94B7-4FDC-A1FA-37CFA85DBAFD}" srcOrd="0" destOrd="0" presId="urn:microsoft.com/office/officeart/2005/8/layout/orgChart1"/>
    <dgm:cxn modelId="{A644DB3F-622F-42F4-9572-CE1FDA316283}" type="presOf" srcId="{EA9A0E9E-B907-424D-BF59-F75F691CB228}" destId="{E773B8A0-141E-4839-BF5D-8356FEF3350A}" srcOrd="0" destOrd="0" presId="urn:microsoft.com/office/officeart/2005/8/layout/orgChart1"/>
    <dgm:cxn modelId="{8789C5A9-03FB-4D0A-A4E4-DC078AE10652}" type="presParOf" srcId="{73D02E12-E2AE-4FD6-B02A-EEC31C364513}" destId="{7C583C95-8D8D-4940-A1D8-81032723BB5E}" srcOrd="0" destOrd="0" presId="urn:microsoft.com/office/officeart/2005/8/layout/orgChart1"/>
    <dgm:cxn modelId="{A71788F9-EC06-497E-A85B-FC9B9C6760F6}" type="presParOf" srcId="{7C583C95-8D8D-4940-A1D8-81032723BB5E}" destId="{8CCACF54-1857-4D2B-9B09-B13818731164}" srcOrd="0" destOrd="0" presId="urn:microsoft.com/office/officeart/2005/8/layout/orgChart1"/>
    <dgm:cxn modelId="{72F287C2-AEEC-4703-9FF5-A858E58E3DAB}" type="presParOf" srcId="{8CCACF54-1857-4D2B-9B09-B13818731164}" destId="{1A1268E5-AC32-4C9D-AE8D-B8E18AC5E214}" srcOrd="0" destOrd="0" presId="urn:microsoft.com/office/officeart/2005/8/layout/orgChart1"/>
    <dgm:cxn modelId="{EC532F68-662E-4554-A438-37EF8F93F3C7}" type="presParOf" srcId="{8CCACF54-1857-4D2B-9B09-B13818731164}" destId="{D66A79AB-E573-4E65-A75D-90CA7ADD8A14}" srcOrd="1" destOrd="0" presId="urn:microsoft.com/office/officeart/2005/8/layout/orgChart1"/>
    <dgm:cxn modelId="{2BB83979-D71A-47DB-90B2-0C80FB0BF934}" type="presParOf" srcId="{7C583C95-8D8D-4940-A1D8-81032723BB5E}" destId="{BFEC567A-89EB-4456-84AF-2B0B41955A34}" srcOrd="1" destOrd="0" presId="urn:microsoft.com/office/officeart/2005/8/layout/orgChart1"/>
    <dgm:cxn modelId="{09BE704B-63D7-48E8-B610-8299C0FE95E8}" type="presParOf" srcId="{BFEC567A-89EB-4456-84AF-2B0B41955A34}" destId="{42A94471-6F82-40A5-8BAF-5C175CC9CB88}" srcOrd="0" destOrd="0" presId="urn:microsoft.com/office/officeart/2005/8/layout/orgChart1"/>
    <dgm:cxn modelId="{48E293B8-54C0-4578-B634-703530F0A02B}" type="presParOf" srcId="{BFEC567A-89EB-4456-84AF-2B0B41955A34}" destId="{6CBE89EE-D54F-441A-9C77-657AACD51C90}" srcOrd="1" destOrd="0" presId="urn:microsoft.com/office/officeart/2005/8/layout/orgChart1"/>
    <dgm:cxn modelId="{B4224D9C-63E5-4335-AC33-FCA1656D3393}" type="presParOf" srcId="{6CBE89EE-D54F-441A-9C77-657AACD51C90}" destId="{447AF401-5D7F-43B2-910E-7FFA519FB89D}" srcOrd="0" destOrd="0" presId="urn:microsoft.com/office/officeart/2005/8/layout/orgChart1"/>
    <dgm:cxn modelId="{F971BBE9-CB0C-4494-B056-7048C5329AF6}" type="presParOf" srcId="{447AF401-5D7F-43B2-910E-7FFA519FB89D}" destId="{C5FF4637-7932-4799-97B4-EFE8A08D903D}" srcOrd="0" destOrd="0" presId="urn:microsoft.com/office/officeart/2005/8/layout/orgChart1"/>
    <dgm:cxn modelId="{C4714A46-99B7-4DE8-811D-F1A5750E96DB}" type="presParOf" srcId="{447AF401-5D7F-43B2-910E-7FFA519FB89D}" destId="{A091E602-7BE0-400F-93BA-143845C54F3F}" srcOrd="1" destOrd="0" presId="urn:microsoft.com/office/officeart/2005/8/layout/orgChart1"/>
    <dgm:cxn modelId="{49A265BC-1031-4F77-AA20-25902A9E84C6}" type="presParOf" srcId="{6CBE89EE-D54F-441A-9C77-657AACD51C90}" destId="{0FD7CDBE-1082-4BD1-B7DE-7F6959FC2752}" srcOrd="1" destOrd="0" presId="urn:microsoft.com/office/officeart/2005/8/layout/orgChart1"/>
    <dgm:cxn modelId="{7A1593F0-1FF6-4310-9210-B223A82D70AB}" type="presParOf" srcId="{0FD7CDBE-1082-4BD1-B7DE-7F6959FC2752}" destId="{DAA1EBB6-3021-4847-97C8-4EED51F239D6}" srcOrd="0" destOrd="0" presId="urn:microsoft.com/office/officeart/2005/8/layout/orgChart1"/>
    <dgm:cxn modelId="{7A086F3A-FD14-400F-97F1-FCA49C39EA3A}" type="presParOf" srcId="{0FD7CDBE-1082-4BD1-B7DE-7F6959FC2752}" destId="{51850911-7C4B-4C91-8FAD-6C4C6048CFE2}" srcOrd="1" destOrd="0" presId="urn:microsoft.com/office/officeart/2005/8/layout/orgChart1"/>
    <dgm:cxn modelId="{55C59275-1913-4AD6-AD81-AE48CB286AE5}" type="presParOf" srcId="{51850911-7C4B-4C91-8FAD-6C4C6048CFE2}" destId="{BBC43A1C-E07E-4786-8150-3C466917E17F}" srcOrd="0" destOrd="0" presId="urn:microsoft.com/office/officeart/2005/8/layout/orgChart1"/>
    <dgm:cxn modelId="{12A275A3-CC9F-4F48-B687-F645050EF586}" type="presParOf" srcId="{BBC43A1C-E07E-4786-8150-3C466917E17F}" destId="{95AECB01-B36E-401E-97AF-A5700457820C}" srcOrd="0" destOrd="0" presId="urn:microsoft.com/office/officeart/2005/8/layout/orgChart1"/>
    <dgm:cxn modelId="{C42F1ABD-CBBE-4A6F-A627-4795F23476E0}" type="presParOf" srcId="{BBC43A1C-E07E-4786-8150-3C466917E17F}" destId="{CAE26186-92FB-4402-9D77-2899C415EB3B}" srcOrd="1" destOrd="0" presId="urn:microsoft.com/office/officeart/2005/8/layout/orgChart1"/>
    <dgm:cxn modelId="{831C016D-EB86-4E5A-B11C-3F3E7B67FCDC}" type="presParOf" srcId="{51850911-7C4B-4C91-8FAD-6C4C6048CFE2}" destId="{334D1A97-708B-44D8-8871-63DF89A74C64}" srcOrd="1" destOrd="0" presId="urn:microsoft.com/office/officeart/2005/8/layout/orgChart1"/>
    <dgm:cxn modelId="{0BA678D7-AB24-4A93-92AE-EAB80EBB4512}" type="presParOf" srcId="{334D1A97-708B-44D8-8871-63DF89A74C64}" destId="{5EF9891E-91A7-4EF3-975E-CE08292C11BD}" srcOrd="0" destOrd="0" presId="urn:microsoft.com/office/officeart/2005/8/layout/orgChart1"/>
    <dgm:cxn modelId="{270655F3-3E5D-4A29-AAE4-96216730485A}" type="presParOf" srcId="{334D1A97-708B-44D8-8871-63DF89A74C64}" destId="{5E339148-8923-4E2B-B0E3-D1D8B7F8E44F}" srcOrd="1" destOrd="0" presId="urn:microsoft.com/office/officeart/2005/8/layout/orgChart1"/>
    <dgm:cxn modelId="{7071DD28-2AB7-45A5-84FE-6AEB3DE356B5}" type="presParOf" srcId="{5E339148-8923-4E2B-B0E3-D1D8B7F8E44F}" destId="{3F3498BB-88BA-473E-BFF8-E47A48682CB4}" srcOrd="0" destOrd="0" presId="urn:microsoft.com/office/officeart/2005/8/layout/orgChart1"/>
    <dgm:cxn modelId="{8B111255-024E-4366-9A8C-7FC8DE882DA9}" type="presParOf" srcId="{3F3498BB-88BA-473E-BFF8-E47A48682CB4}" destId="{1711109F-95A4-4E84-A7A9-822FA8726F52}" srcOrd="0" destOrd="0" presId="urn:microsoft.com/office/officeart/2005/8/layout/orgChart1"/>
    <dgm:cxn modelId="{4255CC01-162D-409F-9B79-7A91CE298099}" type="presParOf" srcId="{3F3498BB-88BA-473E-BFF8-E47A48682CB4}" destId="{767B2BD8-B5F1-4A15-BD47-1B6D1AF1B384}" srcOrd="1" destOrd="0" presId="urn:microsoft.com/office/officeart/2005/8/layout/orgChart1"/>
    <dgm:cxn modelId="{C3CBB374-3761-4573-9C9B-B90C36811818}" type="presParOf" srcId="{5E339148-8923-4E2B-B0E3-D1D8B7F8E44F}" destId="{1189D440-D76B-4BD7-86C3-B565BD68B44A}" srcOrd="1" destOrd="0" presId="urn:microsoft.com/office/officeart/2005/8/layout/orgChart1"/>
    <dgm:cxn modelId="{B653C6ED-A7C6-42D6-B731-9F3AC1BE9038}" type="presParOf" srcId="{5E339148-8923-4E2B-B0E3-D1D8B7F8E44F}" destId="{F1078B6B-F93F-4A31-989A-60CB345AB09C}" srcOrd="2" destOrd="0" presId="urn:microsoft.com/office/officeart/2005/8/layout/orgChart1"/>
    <dgm:cxn modelId="{D09AA450-C7F0-4DFC-8817-279FDBB05234}" type="presParOf" srcId="{334D1A97-708B-44D8-8871-63DF89A74C64}" destId="{52936917-3F75-48AF-AB3F-F71489197CD0}" srcOrd="2" destOrd="0" presId="urn:microsoft.com/office/officeart/2005/8/layout/orgChart1"/>
    <dgm:cxn modelId="{01279068-5779-493D-95BE-9EECD55A7C77}" type="presParOf" srcId="{334D1A97-708B-44D8-8871-63DF89A74C64}" destId="{6D703785-51D6-410C-A9F7-1295573EE518}" srcOrd="3" destOrd="0" presId="urn:microsoft.com/office/officeart/2005/8/layout/orgChart1"/>
    <dgm:cxn modelId="{0AE805FE-1AF6-43B6-9BB0-8316FFE7E28C}" type="presParOf" srcId="{6D703785-51D6-410C-A9F7-1295573EE518}" destId="{9F6BCC24-0317-45FC-9F4A-07A0B029A0C6}" srcOrd="0" destOrd="0" presId="urn:microsoft.com/office/officeart/2005/8/layout/orgChart1"/>
    <dgm:cxn modelId="{A08AB082-7AEA-4B32-9D55-E174782E3717}" type="presParOf" srcId="{9F6BCC24-0317-45FC-9F4A-07A0B029A0C6}" destId="{6868B133-0C00-42F9-B831-BC38C7828A89}" srcOrd="0" destOrd="0" presId="urn:microsoft.com/office/officeart/2005/8/layout/orgChart1"/>
    <dgm:cxn modelId="{3FF0363C-13A4-4997-8AFB-62E688813183}" type="presParOf" srcId="{9F6BCC24-0317-45FC-9F4A-07A0B029A0C6}" destId="{E9A04521-8950-4D7E-A62C-131AF22A65B8}" srcOrd="1" destOrd="0" presId="urn:microsoft.com/office/officeart/2005/8/layout/orgChart1"/>
    <dgm:cxn modelId="{BC7B38D2-F068-4EA7-9D04-181650BCE6CE}" type="presParOf" srcId="{6D703785-51D6-410C-A9F7-1295573EE518}" destId="{77A556B7-1B87-4819-88AE-5DED1B070058}" srcOrd="1" destOrd="0" presId="urn:microsoft.com/office/officeart/2005/8/layout/orgChart1"/>
    <dgm:cxn modelId="{3BBDA5C3-65B1-4C25-836F-E25A9020885A}" type="presParOf" srcId="{6D703785-51D6-410C-A9F7-1295573EE518}" destId="{FED65FDB-38D1-4A5C-A575-A336C8710A2E}" srcOrd="2" destOrd="0" presId="urn:microsoft.com/office/officeart/2005/8/layout/orgChart1"/>
    <dgm:cxn modelId="{A91E6A20-BB06-4319-BC07-E346E653DAEB}" type="presParOf" srcId="{51850911-7C4B-4C91-8FAD-6C4C6048CFE2}" destId="{ED76D6F1-308C-44B2-824F-7C04A78B01F1}" srcOrd="2" destOrd="0" presId="urn:microsoft.com/office/officeart/2005/8/layout/orgChart1"/>
    <dgm:cxn modelId="{AEAF576F-62FD-4D5D-9A26-2484C2C4B981}" type="presParOf" srcId="{6CBE89EE-D54F-441A-9C77-657AACD51C90}" destId="{C0FAF41F-DD66-413C-9ADA-04A0B3B3CEE5}" srcOrd="2" destOrd="0" presId="urn:microsoft.com/office/officeart/2005/8/layout/orgChart1"/>
    <dgm:cxn modelId="{B202CBF0-668E-4F77-A6D2-B1596ABEF76C}" type="presParOf" srcId="{BFEC567A-89EB-4456-84AF-2B0B41955A34}" destId="{2C86A72C-9CD2-426B-A65C-52D4EBF59157}" srcOrd="2" destOrd="0" presId="urn:microsoft.com/office/officeart/2005/8/layout/orgChart1"/>
    <dgm:cxn modelId="{F9E3883F-9869-448F-B36F-0CE98BEDD867}" type="presParOf" srcId="{BFEC567A-89EB-4456-84AF-2B0B41955A34}" destId="{1E814A0F-754A-41A7-8CEF-B08BD5692580}" srcOrd="3" destOrd="0" presId="urn:microsoft.com/office/officeart/2005/8/layout/orgChart1"/>
    <dgm:cxn modelId="{300E27FD-DAC6-47E7-AA7B-2F7FB654A67E}" type="presParOf" srcId="{1E814A0F-754A-41A7-8CEF-B08BD5692580}" destId="{7EF25FC3-F1C2-443D-9502-1B9C5516D1B3}" srcOrd="0" destOrd="0" presId="urn:microsoft.com/office/officeart/2005/8/layout/orgChart1"/>
    <dgm:cxn modelId="{2D6DCE99-C46D-4DE0-B3C7-D50C4C93FF6D}" type="presParOf" srcId="{7EF25FC3-F1C2-443D-9502-1B9C5516D1B3}" destId="{8D6B0C27-1497-4A03-A3A1-069B21880CC5}" srcOrd="0" destOrd="0" presId="urn:microsoft.com/office/officeart/2005/8/layout/orgChart1"/>
    <dgm:cxn modelId="{C31A214F-3775-4465-9953-72BC5AED0469}" type="presParOf" srcId="{7EF25FC3-F1C2-443D-9502-1B9C5516D1B3}" destId="{5869D4A6-6C9F-46FA-997C-5754D5CCD11F}" srcOrd="1" destOrd="0" presId="urn:microsoft.com/office/officeart/2005/8/layout/orgChart1"/>
    <dgm:cxn modelId="{A97D0F07-12BB-449A-A458-98E5B60E764D}" type="presParOf" srcId="{1E814A0F-754A-41A7-8CEF-B08BD5692580}" destId="{C33AE282-FAE3-4133-99DE-8ACF8556B4D7}" srcOrd="1" destOrd="0" presId="urn:microsoft.com/office/officeart/2005/8/layout/orgChart1"/>
    <dgm:cxn modelId="{346E8B6D-7DC2-42C5-AC41-D46F2515E61F}" type="presParOf" srcId="{C33AE282-FAE3-4133-99DE-8ACF8556B4D7}" destId="{E3ECFC3B-1298-427A-8343-27843728C5B9}" srcOrd="0" destOrd="0" presId="urn:microsoft.com/office/officeart/2005/8/layout/orgChart1"/>
    <dgm:cxn modelId="{C62E216C-9D0E-4146-B4D8-E099C9D64BAD}" type="presParOf" srcId="{C33AE282-FAE3-4133-99DE-8ACF8556B4D7}" destId="{9599C053-C856-437B-8A71-061264A949EA}" srcOrd="1" destOrd="0" presId="urn:microsoft.com/office/officeart/2005/8/layout/orgChart1"/>
    <dgm:cxn modelId="{D38BE28C-953F-4A80-9CFA-EBE5C3364AEC}" type="presParOf" srcId="{9599C053-C856-437B-8A71-061264A949EA}" destId="{F8ACEC60-6BBA-42DF-A372-38A9994A60B5}" srcOrd="0" destOrd="0" presId="urn:microsoft.com/office/officeart/2005/8/layout/orgChart1"/>
    <dgm:cxn modelId="{D2D3B1E5-4CB6-402E-AE89-BCEFA3E8F988}" type="presParOf" srcId="{F8ACEC60-6BBA-42DF-A372-38A9994A60B5}" destId="{C63F7B00-F561-4D13-9F1F-0B16E88E239F}" srcOrd="0" destOrd="0" presId="urn:microsoft.com/office/officeart/2005/8/layout/orgChart1"/>
    <dgm:cxn modelId="{FF5D8F67-1264-4727-82D8-122D6CFD768C}" type="presParOf" srcId="{F8ACEC60-6BBA-42DF-A372-38A9994A60B5}" destId="{9AE4244B-CB73-49A6-9ECC-1D40A17672E9}" srcOrd="1" destOrd="0" presId="urn:microsoft.com/office/officeart/2005/8/layout/orgChart1"/>
    <dgm:cxn modelId="{434AA954-8101-46CB-91C3-14FBB20919CD}" type="presParOf" srcId="{9599C053-C856-437B-8A71-061264A949EA}" destId="{BED355C4-7F82-4B89-B585-BB466C218791}" srcOrd="1" destOrd="0" presId="urn:microsoft.com/office/officeart/2005/8/layout/orgChart1"/>
    <dgm:cxn modelId="{62826E65-984B-4C24-B6EE-3132DE53AC4D}" type="presParOf" srcId="{9599C053-C856-437B-8A71-061264A949EA}" destId="{590023B7-5603-40EE-808E-BB9D7AFB8569}" srcOrd="2" destOrd="0" presId="urn:microsoft.com/office/officeart/2005/8/layout/orgChart1"/>
    <dgm:cxn modelId="{7755C32C-07A4-41B6-9C1A-568491218B9D}" type="presParOf" srcId="{1E814A0F-754A-41A7-8CEF-B08BD5692580}" destId="{1FF2AC41-353F-4F8B-8744-A644178274E8}" srcOrd="2" destOrd="0" presId="urn:microsoft.com/office/officeart/2005/8/layout/orgChart1"/>
    <dgm:cxn modelId="{7E43041E-235B-43CF-BFC5-2DAF47A4A56E}" type="presParOf" srcId="{BFEC567A-89EB-4456-84AF-2B0B41955A34}" destId="{559DC355-DAC4-43DA-A0B8-2C40105E9A67}" srcOrd="4" destOrd="0" presId="urn:microsoft.com/office/officeart/2005/8/layout/orgChart1"/>
    <dgm:cxn modelId="{99465A27-5746-4F04-A732-37C8A11C522B}" type="presParOf" srcId="{BFEC567A-89EB-4456-84AF-2B0B41955A34}" destId="{491E9353-97E3-4CE0-B96E-24887E241B2C}" srcOrd="5" destOrd="0" presId="urn:microsoft.com/office/officeart/2005/8/layout/orgChart1"/>
    <dgm:cxn modelId="{00D82C54-04FC-4831-AF26-5B451300A249}" type="presParOf" srcId="{491E9353-97E3-4CE0-B96E-24887E241B2C}" destId="{0540CA7C-EB29-46C1-B1AF-735B94B00036}" srcOrd="0" destOrd="0" presId="urn:microsoft.com/office/officeart/2005/8/layout/orgChart1"/>
    <dgm:cxn modelId="{A34509E4-0C40-4EB5-8640-48A8FD0D323E}" type="presParOf" srcId="{0540CA7C-EB29-46C1-B1AF-735B94B00036}" destId="{1172486F-EB2A-403E-9C77-4C9959EE5580}" srcOrd="0" destOrd="0" presId="urn:microsoft.com/office/officeart/2005/8/layout/orgChart1"/>
    <dgm:cxn modelId="{C99E4CA2-BC21-4DE2-BE15-AD280929D0B3}" type="presParOf" srcId="{0540CA7C-EB29-46C1-B1AF-735B94B00036}" destId="{563702DF-44DC-4F21-9927-51BFFD1FAAA7}" srcOrd="1" destOrd="0" presId="urn:microsoft.com/office/officeart/2005/8/layout/orgChart1"/>
    <dgm:cxn modelId="{492291E3-056D-4069-9D32-BD471B919FE5}" type="presParOf" srcId="{491E9353-97E3-4CE0-B96E-24887E241B2C}" destId="{C4343732-35AE-41E8-A94A-3326D81DDAEE}" srcOrd="1" destOrd="0" presId="urn:microsoft.com/office/officeart/2005/8/layout/orgChart1"/>
    <dgm:cxn modelId="{A04DCED4-97A5-4637-B623-51CDFD8D348A}" type="presParOf" srcId="{C4343732-35AE-41E8-A94A-3326D81DDAEE}" destId="{325DDD19-94B7-4FDC-A1FA-37CFA85DBAFD}" srcOrd="0" destOrd="0" presId="urn:microsoft.com/office/officeart/2005/8/layout/orgChart1"/>
    <dgm:cxn modelId="{EC85F37C-1063-448D-A4A6-5DE8E2D6889E}" type="presParOf" srcId="{C4343732-35AE-41E8-A94A-3326D81DDAEE}" destId="{7AC211E3-DF59-45AF-88F8-1D9F2AFFFA1A}" srcOrd="1" destOrd="0" presId="urn:microsoft.com/office/officeart/2005/8/layout/orgChart1"/>
    <dgm:cxn modelId="{3671B1D3-7E84-4057-89CC-2BB60DF429EF}" type="presParOf" srcId="{7AC211E3-DF59-45AF-88F8-1D9F2AFFFA1A}" destId="{3C12E13D-6129-4841-9168-B40DE4D19A8C}" srcOrd="0" destOrd="0" presId="urn:microsoft.com/office/officeart/2005/8/layout/orgChart1"/>
    <dgm:cxn modelId="{C6B3EA6E-1B8D-4B17-9B75-4C10D4CDF869}" type="presParOf" srcId="{3C12E13D-6129-4841-9168-B40DE4D19A8C}" destId="{952A0476-4657-493D-9522-D034E433B4CB}" srcOrd="0" destOrd="0" presId="urn:microsoft.com/office/officeart/2005/8/layout/orgChart1"/>
    <dgm:cxn modelId="{D899C0E4-EA42-456F-B587-847CB6125104}" type="presParOf" srcId="{3C12E13D-6129-4841-9168-B40DE4D19A8C}" destId="{A75CA84D-E9B3-4A8A-B602-EC7CFC9AF3F4}" srcOrd="1" destOrd="0" presId="urn:microsoft.com/office/officeart/2005/8/layout/orgChart1"/>
    <dgm:cxn modelId="{501B6C63-3F35-48B8-9287-5A802B63DA49}" type="presParOf" srcId="{7AC211E3-DF59-45AF-88F8-1D9F2AFFFA1A}" destId="{A7EE2BD7-5518-4171-BB06-8DF3ED9C694B}" srcOrd="1" destOrd="0" presId="urn:microsoft.com/office/officeart/2005/8/layout/orgChart1"/>
    <dgm:cxn modelId="{DEF2B7B1-E14B-4CC3-958C-802F3DD40038}" type="presParOf" srcId="{7AC211E3-DF59-45AF-88F8-1D9F2AFFFA1A}" destId="{66F3C051-181B-4F93-9C69-0047CD2033E6}" srcOrd="2" destOrd="0" presId="urn:microsoft.com/office/officeart/2005/8/layout/orgChart1"/>
    <dgm:cxn modelId="{6FC04967-3957-4CCB-AF0D-5F672D051601}" type="presParOf" srcId="{C4343732-35AE-41E8-A94A-3326D81DDAEE}" destId="{789D7495-9BE2-4E17-97AB-6C79C863B366}" srcOrd="2" destOrd="0" presId="urn:microsoft.com/office/officeart/2005/8/layout/orgChart1"/>
    <dgm:cxn modelId="{488AEB0F-728B-469E-8D4F-3685447043BE}" type="presParOf" srcId="{C4343732-35AE-41E8-A94A-3326D81DDAEE}" destId="{150DAFA8-B5AD-4722-BF1B-D93E1B64E62A}" srcOrd="3" destOrd="0" presId="urn:microsoft.com/office/officeart/2005/8/layout/orgChart1"/>
    <dgm:cxn modelId="{B2227279-3BE6-4F04-AF5E-4860B7542FF6}" type="presParOf" srcId="{150DAFA8-B5AD-4722-BF1B-D93E1B64E62A}" destId="{5B59149F-76F4-48F7-9541-612D87F0408E}" srcOrd="0" destOrd="0" presId="urn:microsoft.com/office/officeart/2005/8/layout/orgChart1"/>
    <dgm:cxn modelId="{DD9D3CC4-1C57-4C39-8D0F-111D821B0546}" type="presParOf" srcId="{5B59149F-76F4-48F7-9541-612D87F0408E}" destId="{624846BB-3E0E-434C-BECF-DA1900A85C96}" srcOrd="0" destOrd="0" presId="urn:microsoft.com/office/officeart/2005/8/layout/orgChart1"/>
    <dgm:cxn modelId="{63A394ED-2E09-4BEE-8FA3-0E4F6F0C0EE6}" type="presParOf" srcId="{5B59149F-76F4-48F7-9541-612D87F0408E}" destId="{843F1513-F8BE-4452-8B43-6D1C5D11DBDB}" srcOrd="1" destOrd="0" presId="urn:microsoft.com/office/officeart/2005/8/layout/orgChart1"/>
    <dgm:cxn modelId="{8BEBC756-51D5-4795-B8C7-C0C43CE5EE2D}" type="presParOf" srcId="{150DAFA8-B5AD-4722-BF1B-D93E1B64E62A}" destId="{7F1B8E6E-E478-4A6C-8B93-27711FB46534}" srcOrd="1" destOrd="0" presId="urn:microsoft.com/office/officeart/2005/8/layout/orgChart1"/>
    <dgm:cxn modelId="{AF6A0856-06CB-4F7A-AC48-BB4BC68C3234}" type="presParOf" srcId="{150DAFA8-B5AD-4722-BF1B-D93E1B64E62A}" destId="{5DDC0CF4-3B93-4D0E-9ACD-C3F6BFF7CEBF}" srcOrd="2" destOrd="0" presId="urn:microsoft.com/office/officeart/2005/8/layout/orgChart1"/>
    <dgm:cxn modelId="{DB3354ED-290E-4357-BF0E-D18B6D46A758}" type="presParOf" srcId="{C4343732-35AE-41E8-A94A-3326D81DDAEE}" destId="{10159359-CD13-4A3F-9DA5-D00EEFABF2D7}" srcOrd="4" destOrd="0" presId="urn:microsoft.com/office/officeart/2005/8/layout/orgChart1"/>
    <dgm:cxn modelId="{6A85F043-61D8-423A-B700-462B0214F9C3}" type="presParOf" srcId="{C4343732-35AE-41E8-A94A-3326D81DDAEE}" destId="{AE6CFA18-C582-4FE5-BFE9-8E4E0B504558}" srcOrd="5" destOrd="0" presId="urn:microsoft.com/office/officeart/2005/8/layout/orgChart1"/>
    <dgm:cxn modelId="{79C7D97E-8F5F-46D6-BBA0-8ACC3825F4DB}" type="presParOf" srcId="{AE6CFA18-C582-4FE5-BFE9-8E4E0B504558}" destId="{9E70F3CF-38A5-4757-A78A-6FE82DD363F0}" srcOrd="0" destOrd="0" presId="urn:microsoft.com/office/officeart/2005/8/layout/orgChart1"/>
    <dgm:cxn modelId="{E5FEF567-BBCD-4968-876B-E668F520BCAB}" type="presParOf" srcId="{9E70F3CF-38A5-4757-A78A-6FE82DD363F0}" destId="{CDA8908A-76D7-4596-BA22-DF08507147CA}" srcOrd="0" destOrd="0" presId="urn:microsoft.com/office/officeart/2005/8/layout/orgChart1"/>
    <dgm:cxn modelId="{E34A7C94-EBFC-4AA6-ADC5-E8C438F4246F}" type="presParOf" srcId="{9E70F3CF-38A5-4757-A78A-6FE82DD363F0}" destId="{4BA9D281-5389-4E40-B6D0-3D78499283E5}" srcOrd="1" destOrd="0" presId="urn:microsoft.com/office/officeart/2005/8/layout/orgChart1"/>
    <dgm:cxn modelId="{B6C0DF5A-845A-403E-9AA7-022C741A714D}" type="presParOf" srcId="{AE6CFA18-C582-4FE5-BFE9-8E4E0B504558}" destId="{28B93283-8385-4644-8EBB-3896BD1E8415}" srcOrd="1" destOrd="0" presId="urn:microsoft.com/office/officeart/2005/8/layout/orgChart1"/>
    <dgm:cxn modelId="{E70CB39A-2568-4604-A463-28BB1A67A76D}" type="presParOf" srcId="{28B93283-8385-4644-8EBB-3896BD1E8415}" destId="{A2D614DF-57E2-4224-97FD-5D4A2445A5C6}" srcOrd="0" destOrd="0" presId="urn:microsoft.com/office/officeart/2005/8/layout/orgChart1"/>
    <dgm:cxn modelId="{FB22C221-0F72-4486-AF2A-02F9ABA94AAE}" type="presParOf" srcId="{28B93283-8385-4644-8EBB-3896BD1E8415}" destId="{B0A8268A-474E-4119-8A21-95DE6CC68C30}" srcOrd="1" destOrd="0" presId="urn:microsoft.com/office/officeart/2005/8/layout/orgChart1"/>
    <dgm:cxn modelId="{259C4A0D-DF03-47F6-A2B8-C146B414205F}" type="presParOf" srcId="{B0A8268A-474E-4119-8A21-95DE6CC68C30}" destId="{147B882A-F784-4732-A2EA-C1BF9A976317}" srcOrd="0" destOrd="0" presId="urn:microsoft.com/office/officeart/2005/8/layout/orgChart1"/>
    <dgm:cxn modelId="{82E35981-7B51-47FA-9B75-08336137C47B}" type="presParOf" srcId="{147B882A-F784-4732-A2EA-C1BF9A976317}" destId="{3661E056-49BF-48B4-B5D0-DE986D1824E3}" srcOrd="0" destOrd="0" presId="urn:microsoft.com/office/officeart/2005/8/layout/orgChart1"/>
    <dgm:cxn modelId="{39C5928C-7818-43BC-81C3-578422D2BC57}" type="presParOf" srcId="{147B882A-F784-4732-A2EA-C1BF9A976317}" destId="{3A74B2DC-8217-431A-88B6-2DDD960A2471}" srcOrd="1" destOrd="0" presId="urn:microsoft.com/office/officeart/2005/8/layout/orgChart1"/>
    <dgm:cxn modelId="{AC3B9572-DF3F-4D53-9728-E449F9EF6DDF}" type="presParOf" srcId="{B0A8268A-474E-4119-8A21-95DE6CC68C30}" destId="{DE84771F-576C-4109-B1E3-CDA48F092146}" srcOrd="1" destOrd="0" presId="urn:microsoft.com/office/officeart/2005/8/layout/orgChart1"/>
    <dgm:cxn modelId="{C61F8E16-F5BA-4C6E-BE41-FAA1FEAA68B7}" type="presParOf" srcId="{B0A8268A-474E-4119-8A21-95DE6CC68C30}" destId="{204399F2-B7C0-425D-81CB-F491D70FE0E7}" srcOrd="2" destOrd="0" presId="urn:microsoft.com/office/officeart/2005/8/layout/orgChart1"/>
    <dgm:cxn modelId="{526C9FD1-822B-4F03-B7A8-C5BE9B43BA7B}" type="presParOf" srcId="{28B93283-8385-4644-8EBB-3896BD1E8415}" destId="{B9E22FE5-1A5A-4158-840C-29F8A30F2FA1}" srcOrd="2" destOrd="0" presId="urn:microsoft.com/office/officeart/2005/8/layout/orgChart1"/>
    <dgm:cxn modelId="{85F1E4E0-6ADE-4E18-948C-292B56697BE5}" type="presParOf" srcId="{28B93283-8385-4644-8EBB-3896BD1E8415}" destId="{3A3930F3-22CA-41B4-80CF-9343D891DBA2}" srcOrd="3" destOrd="0" presId="urn:microsoft.com/office/officeart/2005/8/layout/orgChart1"/>
    <dgm:cxn modelId="{3EB3FC7F-F6B8-4C0E-BEDF-E9F60139DA85}" type="presParOf" srcId="{3A3930F3-22CA-41B4-80CF-9343D891DBA2}" destId="{2542CB47-D9A3-4C9D-9FD5-669D32C666AD}" srcOrd="0" destOrd="0" presId="urn:microsoft.com/office/officeart/2005/8/layout/orgChart1"/>
    <dgm:cxn modelId="{D766D8C2-52BE-4914-8216-2C479AF1CE6E}" type="presParOf" srcId="{2542CB47-D9A3-4C9D-9FD5-669D32C666AD}" destId="{E773B8A0-141E-4839-BF5D-8356FEF3350A}" srcOrd="0" destOrd="0" presId="urn:microsoft.com/office/officeart/2005/8/layout/orgChart1"/>
    <dgm:cxn modelId="{7D1EBF86-A1F5-4966-B0EA-5939BD621F9A}" type="presParOf" srcId="{2542CB47-D9A3-4C9D-9FD5-669D32C666AD}" destId="{B91BCF89-049B-447B-B214-E927B01DA7D2}" srcOrd="1" destOrd="0" presId="urn:microsoft.com/office/officeart/2005/8/layout/orgChart1"/>
    <dgm:cxn modelId="{69A31455-E923-4C71-A0CD-B5BD09FDD419}" type="presParOf" srcId="{3A3930F3-22CA-41B4-80CF-9343D891DBA2}" destId="{B8789813-1B4B-4172-9946-B88D457510BC}" srcOrd="1" destOrd="0" presId="urn:microsoft.com/office/officeart/2005/8/layout/orgChart1"/>
    <dgm:cxn modelId="{9560A970-694A-40B6-93D6-EE1A9C2CDD7F}" type="presParOf" srcId="{3A3930F3-22CA-41B4-80CF-9343D891DBA2}" destId="{A721A3F6-2664-4CB2-A9EC-B26AE7E02241}" srcOrd="2" destOrd="0" presId="urn:microsoft.com/office/officeart/2005/8/layout/orgChart1"/>
    <dgm:cxn modelId="{9A75B409-0A27-47DE-B5BD-FE4DE5BC9372}" type="presParOf" srcId="{AE6CFA18-C582-4FE5-BFE9-8E4E0B504558}" destId="{A11F9220-2E01-4F03-83D9-CAF4A4B7F062}" srcOrd="2" destOrd="0" presId="urn:microsoft.com/office/officeart/2005/8/layout/orgChart1"/>
    <dgm:cxn modelId="{850652F1-8F3E-4F56-A265-1525BD6419F4}" type="presParOf" srcId="{491E9353-97E3-4CE0-B96E-24887E241B2C}" destId="{0F531625-2B80-4709-AD55-9208C63DD601}" srcOrd="2" destOrd="0" presId="urn:microsoft.com/office/officeart/2005/8/layout/orgChart1"/>
    <dgm:cxn modelId="{8F80142B-018F-4D3C-AEBD-B4659CD44D11}" type="presParOf" srcId="{7C583C95-8D8D-4940-A1D8-81032723BB5E}" destId="{3D407D50-2830-40CD-A19E-49C55A8662F3}"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79B78C2-6806-471B-B100-654927099D12}">
      <dsp:nvSpPr>
        <dsp:cNvPr id="0" name=""/>
        <dsp:cNvSpPr/>
      </dsp:nvSpPr>
      <dsp:spPr>
        <a:xfrm>
          <a:off x="1386574" y="0"/>
          <a:ext cx="1359348" cy="755193"/>
        </a:xfrm>
        <a:prstGeom prst="roundRect">
          <a:avLst>
            <a:gd name="adj" fmla="val 10000"/>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Nottingham</a:t>
          </a:r>
          <a:endParaRPr lang="en-GB" sz="1600" kern="1200" dirty="0"/>
        </a:p>
      </dsp:txBody>
      <dsp:txXfrm>
        <a:off x="1386574" y="0"/>
        <a:ext cx="1359348" cy="755193"/>
      </dsp:txXfrm>
    </dsp:sp>
    <dsp:sp modelId="{5303D89A-0296-408E-87D4-365CF4E4F8DA}">
      <dsp:nvSpPr>
        <dsp:cNvPr id="0" name=""/>
        <dsp:cNvSpPr/>
      </dsp:nvSpPr>
      <dsp:spPr>
        <a:xfrm>
          <a:off x="3350077" y="0"/>
          <a:ext cx="1359348" cy="755193"/>
        </a:xfrm>
        <a:prstGeom prst="roundRect">
          <a:avLst>
            <a:gd name="adj" fmla="val 10000"/>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Cambridge</a:t>
          </a:r>
          <a:endParaRPr lang="en-GB" sz="1600" kern="1200" dirty="0"/>
        </a:p>
      </dsp:txBody>
      <dsp:txXfrm>
        <a:off x="3350077" y="0"/>
        <a:ext cx="1359348" cy="755193"/>
      </dsp:txXfrm>
    </dsp:sp>
    <dsp:sp modelId="{125143A5-BD51-46DC-8DD9-A221839A44A6}">
      <dsp:nvSpPr>
        <dsp:cNvPr id="0" name=""/>
        <dsp:cNvSpPr/>
      </dsp:nvSpPr>
      <dsp:spPr>
        <a:xfrm>
          <a:off x="2764802" y="3209572"/>
          <a:ext cx="566395" cy="566395"/>
        </a:xfrm>
        <a:prstGeom prst="triangle">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007861-0626-4DC1-8277-1EE9A537CEEF}">
      <dsp:nvSpPr>
        <dsp:cNvPr id="0" name=""/>
        <dsp:cNvSpPr/>
      </dsp:nvSpPr>
      <dsp:spPr>
        <a:xfrm rot="240000">
          <a:off x="1348295" y="2966866"/>
          <a:ext cx="3399409" cy="237709"/>
        </a:xfrm>
        <a:prstGeom prst="rect">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74AB6E-6D86-41FF-97C3-572B1D87A434}">
      <dsp:nvSpPr>
        <dsp:cNvPr id="0" name=""/>
        <dsp:cNvSpPr/>
      </dsp:nvSpPr>
      <dsp:spPr>
        <a:xfrm rot="240000">
          <a:off x="3367878" y="2011098"/>
          <a:ext cx="1399265" cy="992288"/>
        </a:xfrm>
        <a:prstGeom prst="roundRect">
          <a:avLst/>
        </a:prstGeom>
        <a:solidFill>
          <a:schemeClr val="accent2">
            <a:shade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Week 1 winner</a:t>
          </a:r>
          <a:br>
            <a:rPr lang="en-GB" sz="1500" kern="1200" dirty="0" smtClean="0"/>
          </a:br>
          <a:r>
            <a:rPr lang="en-GB" sz="1200" kern="1200" dirty="0" smtClean="0"/>
            <a:t>(</a:t>
          </a:r>
          <a:r>
            <a:rPr lang="en-GB" sz="1200" b="0" i="0" kern="1200" dirty="0" smtClean="0"/>
            <a:t>-2.9% CO</a:t>
          </a:r>
          <a:r>
            <a:rPr lang="en-GB" sz="1200" b="0" i="0" kern="1200" baseline="-25000" dirty="0" smtClean="0"/>
            <a:t>2</a:t>
          </a:r>
          <a:r>
            <a:rPr lang="en-GB" sz="1200" b="0" i="0" kern="1200" dirty="0" smtClean="0"/>
            <a:t>)</a:t>
          </a:r>
          <a:endParaRPr lang="en-GB" sz="1200" kern="1200" dirty="0"/>
        </a:p>
      </dsp:txBody>
      <dsp:txXfrm rot="240000">
        <a:off x="3367878" y="2011098"/>
        <a:ext cx="1399265" cy="992288"/>
      </dsp:txXfrm>
    </dsp:sp>
    <dsp:sp modelId="{545321A6-5E9F-4CF5-A287-C71EC4F2DF1F}">
      <dsp:nvSpPr>
        <dsp:cNvPr id="0" name=""/>
        <dsp:cNvSpPr/>
      </dsp:nvSpPr>
      <dsp:spPr>
        <a:xfrm rot="240000">
          <a:off x="3443397" y="984035"/>
          <a:ext cx="1399265" cy="992288"/>
        </a:xfrm>
        <a:prstGeom prst="roundRect">
          <a:avLst/>
        </a:prstGeom>
        <a:solidFill>
          <a:schemeClr val="accent2">
            <a:shade val="50000"/>
            <a:hueOff val="0"/>
            <a:satOff val="-21688"/>
            <a:lumOff val="3518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Week 3 winner</a:t>
          </a:r>
          <a:br>
            <a:rPr lang="en-GB" sz="1500" kern="1200" dirty="0" smtClean="0"/>
          </a:br>
          <a:r>
            <a:rPr lang="en-GB" sz="1200" kern="1200" dirty="0" smtClean="0"/>
            <a:t>(</a:t>
          </a:r>
          <a:r>
            <a:rPr lang="en-GB" sz="1200" b="0" i="0" kern="1200" dirty="0" smtClean="0"/>
            <a:t>-4.2% CO</a:t>
          </a:r>
          <a:r>
            <a:rPr lang="en-GB" sz="1200" b="0" i="0" kern="1200" baseline="-25000" dirty="0" smtClean="0"/>
            <a:t>2</a:t>
          </a:r>
          <a:r>
            <a:rPr lang="en-GB" sz="1200" b="0" i="0" kern="1200" dirty="0" smtClean="0"/>
            <a:t>)</a:t>
          </a:r>
          <a:endParaRPr lang="en-GB" sz="1500" kern="1200" dirty="0"/>
        </a:p>
      </dsp:txBody>
      <dsp:txXfrm rot="240000">
        <a:off x="3443397" y="984035"/>
        <a:ext cx="1399265" cy="992288"/>
      </dsp:txXfrm>
    </dsp:sp>
    <dsp:sp modelId="{7329CEDF-8EFA-4EE1-8B15-0E20DACED0DE}">
      <dsp:nvSpPr>
        <dsp:cNvPr id="0" name=""/>
        <dsp:cNvSpPr/>
      </dsp:nvSpPr>
      <dsp:spPr>
        <a:xfrm rot="240000">
          <a:off x="1467597" y="1872063"/>
          <a:ext cx="1310580" cy="998489"/>
        </a:xfrm>
        <a:prstGeom prst="roundRect">
          <a:avLst/>
        </a:prstGeom>
        <a:solidFill>
          <a:schemeClr val="accent2">
            <a:shade val="50000"/>
            <a:hueOff val="0"/>
            <a:satOff val="-21688"/>
            <a:lumOff val="3518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kern="1200" dirty="0" smtClean="0"/>
            <a:t>Week 2 winner</a:t>
          </a:r>
          <a:br>
            <a:rPr lang="en-GB" sz="1800" kern="1200" dirty="0" smtClean="0"/>
          </a:br>
          <a:r>
            <a:rPr lang="en-GB" sz="1200" kern="1200" dirty="0" smtClean="0"/>
            <a:t>(</a:t>
          </a:r>
          <a:r>
            <a:rPr lang="en-GB" sz="1200" b="0" i="0" kern="1200" dirty="0" smtClean="0"/>
            <a:t>-5.1% CO</a:t>
          </a:r>
          <a:r>
            <a:rPr lang="en-GB" sz="1200" b="0" i="0" kern="1200" baseline="-25000" dirty="0" smtClean="0"/>
            <a:t>2</a:t>
          </a:r>
          <a:r>
            <a:rPr lang="en-GB" sz="1200" b="0" i="0" kern="1200" dirty="0" smtClean="0"/>
            <a:t>)</a:t>
          </a:r>
          <a:endParaRPr lang="en-GB" sz="900" kern="1200" dirty="0"/>
        </a:p>
      </dsp:txBody>
      <dsp:txXfrm rot="240000">
        <a:off x="1467597" y="1872063"/>
        <a:ext cx="1310580" cy="99848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47CB56E-8911-49B9-98F5-68E5D18EBAAB}">
      <dsp:nvSpPr>
        <dsp:cNvPr id="0" name=""/>
        <dsp:cNvSpPr/>
      </dsp:nvSpPr>
      <dsp:spPr>
        <a:xfrm>
          <a:off x="3424655" y="1472362"/>
          <a:ext cx="182270" cy="1421707"/>
        </a:xfrm>
        <a:custGeom>
          <a:avLst/>
          <a:gdLst/>
          <a:ahLst/>
          <a:cxnLst/>
          <a:rect l="0" t="0" r="0" b="0"/>
          <a:pathLst>
            <a:path>
              <a:moveTo>
                <a:pt x="0" y="0"/>
              </a:moveTo>
              <a:lnTo>
                <a:pt x="0" y="1421707"/>
              </a:lnTo>
              <a:lnTo>
                <a:pt x="182270" y="14217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1C47F-B507-4B51-8C0B-1C1218BAD81C}">
      <dsp:nvSpPr>
        <dsp:cNvPr id="0" name=""/>
        <dsp:cNvSpPr/>
      </dsp:nvSpPr>
      <dsp:spPr>
        <a:xfrm>
          <a:off x="3424655" y="1472362"/>
          <a:ext cx="182270" cy="558962"/>
        </a:xfrm>
        <a:custGeom>
          <a:avLst/>
          <a:gdLst/>
          <a:ahLst/>
          <a:cxnLst/>
          <a:rect l="0" t="0" r="0" b="0"/>
          <a:pathLst>
            <a:path>
              <a:moveTo>
                <a:pt x="0" y="0"/>
              </a:moveTo>
              <a:lnTo>
                <a:pt x="0" y="558962"/>
              </a:lnTo>
              <a:lnTo>
                <a:pt x="182270" y="5589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DC355-DAC4-43DA-A0B8-2C40105E9A67}">
      <dsp:nvSpPr>
        <dsp:cNvPr id="0" name=""/>
        <dsp:cNvSpPr/>
      </dsp:nvSpPr>
      <dsp:spPr>
        <a:xfrm>
          <a:off x="2440396" y="609616"/>
          <a:ext cx="1470313" cy="255178"/>
        </a:xfrm>
        <a:custGeom>
          <a:avLst/>
          <a:gdLst/>
          <a:ahLst/>
          <a:cxnLst/>
          <a:rect l="0" t="0" r="0" b="0"/>
          <a:pathLst>
            <a:path>
              <a:moveTo>
                <a:pt x="0" y="0"/>
              </a:moveTo>
              <a:lnTo>
                <a:pt x="0" y="127589"/>
              </a:lnTo>
              <a:lnTo>
                <a:pt x="1470313" y="127589"/>
              </a:lnTo>
              <a:lnTo>
                <a:pt x="1470313" y="2551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F4BCB7-8793-4C51-A326-773E8F0C5FE5}">
      <dsp:nvSpPr>
        <dsp:cNvPr id="0" name=""/>
        <dsp:cNvSpPr/>
      </dsp:nvSpPr>
      <dsp:spPr>
        <a:xfrm>
          <a:off x="1954342" y="1472362"/>
          <a:ext cx="182270" cy="558962"/>
        </a:xfrm>
        <a:custGeom>
          <a:avLst/>
          <a:gdLst/>
          <a:ahLst/>
          <a:cxnLst/>
          <a:rect l="0" t="0" r="0" b="0"/>
          <a:pathLst>
            <a:path>
              <a:moveTo>
                <a:pt x="0" y="0"/>
              </a:moveTo>
              <a:lnTo>
                <a:pt x="0" y="558962"/>
              </a:lnTo>
              <a:lnTo>
                <a:pt x="182270" y="5589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6A72C-9CD2-426B-A65C-52D4EBF59157}">
      <dsp:nvSpPr>
        <dsp:cNvPr id="0" name=""/>
        <dsp:cNvSpPr/>
      </dsp:nvSpPr>
      <dsp:spPr>
        <a:xfrm>
          <a:off x="2394676" y="609616"/>
          <a:ext cx="91440" cy="255178"/>
        </a:xfrm>
        <a:custGeom>
          <a:avLst/>
          <a:gdLst/>
          <a:ahLst/>
          <a:cxnLst/>
          <a:rect l="0" t="0" r="0" b="0"/>
          <a:pathLst>
            <a:path>
              <a:moveTo>
                <a:pt x="45720" y="0"/>
              </a:moveTo>
              <a:lnTo>
                <a:pt x="45720" y="2551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F3F423-A197-4597-8C07-98A36493E011}">
      <dsp:nvSpPr>
        <dsp:cNvPr id="0" name=""/>
        <dsp:cNvSpPr/>
      </dsp:nvSpPr>
      <dsp:spPr>
        <a:xfrm>
          <a:off x="484028" y="2335108"/>
          <a:ext cx="182270" cy="558962"/>
        </a:xfrm>
        <a:custGeom>
          <a:avLst/>
          <a:gdLst/>
          <a:ahLst/>
          <a:cxnLst/>
          <a:rect l="0" t="0" r="0" b="0"/>
          <a:pathLst>
            <a:path>
              <a:moveTo>
                <a:pt x="0" y="0"/>
              </a:moveTo>
              <a:lnTo>
                <a:pt x="0" y="558962"/>
              </a:lnTo>
              <a:lnTo>
                <a:pt x="182270" y="55896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A1EBB6-3021-4847-97C8-4EED51F239D6}">
      <dsp:nvSpPr>
        <dsp:cNvPr id="0" name=""/>
        <dsp:cNvSpPr/>
      </dsp:nvSpPr>
      <dsp:spPr>
        <a:xfrm>
          <a:off x="924362" y="1472362"/>
          <a:ext cx="91440" cy="255178"/>
        </a:xfrm>
        <a:custGeom>
          <a:avLst/>
          <a:gdLst/>
          <a:ahLst/>
          <a:cxnLst/>
          <a:rect l="0" t="0" r="0" b="0"/>
          <a:pathLst>
            <a:path>
              <a:moveTo>
                <a:pt x="45720" y="0"/>
              </a:moveTo>
              <a:lnTo>
                <a:pt x="45720" y="25517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94471-6F82-40A5-8BAF-5C175CC9CB88}">
      <dsp:nvSpPr>
        <dsp:cNvPr id="0" name=""/>
        <dsp:cNvSpPr/>
      </dsp:nvSpPr>
      <dsp:spPr>
        <a:xfrm>
          <a:off x="970082" y="609616"/>
          <a:ext cx="1470313" cy="255178"/>
        </a:xfrm>
        <a:custGeom>
          <a:avLst/>
          <a:gdLst/>
          <a:ahLst/>
          <a:cxnLst/>
          <a:rect l="0" t="0" r="0" b="0"/>
          <a:pathLst>
            <a:path>
              <a:moveTo>
                <a:pt x="1470313" y="0"/>
              </a:moveTo>
              <a:lnTo>
                <a:pt x="1470313" y="127589"/>
              </a:lnTo>
              <a:lnTo>
                <a:pt x="0" y="127589"/>
              </a:lnTo>
              <a:lnTo>
                <a:pt x="0" y="2551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1268E5-AC32-4C9D-AE8D-B8E18AC5E214}">
      <dsp:nvSpPr>
        <dsp:cNvPr id="0" name=""/>
        <dsp:cNvSpPr/>
      </dsp:nvSpPr>
      <dsp:spPr>
        <a:xfrm>
          <a:off x="1832828" y="2049"/>
          <a:ext cx="1215134" cy="607567"/>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b="0" i="1" kern="1200" dirty="0" smtClean="0"/>
            <a:t>University of Nottingham</a:t>
          </a:r>
          <a:endParaRPr lang="en-GB" sz="1100" b="0" i="1" kern="1200" dirty="0"/>
        </a:p>
      </dsp:txBody>
      <dsp:txXfrm>
        <a:off x="1832828" y="2049"/>
        <a:ext cx="1215134" cy="607567"/>
      </dsp:txXfrm>
    </dsp:sp>
    <dsp:sp modelId="{C5FF4637-7932-4799-97B4-EFE8A08D903D}">
      <dsp:nvSpPr>
        <dsp:cNvPr id="0" name=""/>
        <dsp:cNvSpPr/>
      </dsp:nvSpPr>
      <dsp:spPr>
        <a:xfrm>
          <a:off x="362515" y="864795"/>
          <a:ext cx="1215134" cy="607567"/>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i="1" kern="1200" dirty="0" smtClean="0"/>
            <a:t>Business School</a:t>
          </a:r>
          <a:endParaRPr lang="en-GB" sz="1100" i="1" kern="1200" dirty="0"/>
        </a:p>
      </dsp:txBody>
      <dsp:txXfrm>
        <a:off x="362515" y="864795"/>
        <a:ext cx="1215134" cy="607567"/>
      </dsp:txXfrm>
    </dsp:sp>
    <dsp:sp modelId="{95AECB01-B36E-401E-97AF-A5700457820C}">
      <dsp:nvSpPr>
        <dsp:cNvPr id="0" name=""/>
        <dsp:cNvSpPr/>
      </dsp:nvSpPr>
      <dsp:spPr>
        <a:xfrm>
          <a:off x="362515" y="1727541"/>
          <a:ext cx="1215134" cy="607567"/>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i="1" kern="1200" dirty="0" smtClean="0"/>
            <a:t>International Business</a:t>
          </a:r>
          <a:endParaRPr lang="en-GB" sz="1100" i="1" kern="1200" dirty="0"/>
        </a:p>
      </dsp:txBody>
      <dsp:txXfrm>
        <a:off x="362515" y="1727541"/>
        <a:ext cx="1215134" cy="607567"/>
      </dsp:txXfrm>
    </dsp:sp>
    <dsp:sp modelId="{E61393B1-93F5-478A-AAFD-7C26417AD2A4}">
      <dsp:nvSpPr>
        <dsp:cNvPr id="0" name=""/>
        <dsp:cNvSpPr/>
      </dsp:nvSpPr>
      <dsp:spPr>
        <a:xfrm>
          <a:off x="666299" y="2590287"/>
          <a:ext cx="1215134" cy="607567"/>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b="1" kern="1200" dirty="0" smtClean="0"/>
            <a:t>Staff 1</a:t>
          </a:r>
          <a:endParaRPr lang="en-GB" sz="1100" b="1" kern="1200" dirty="0"/>
        </a:p>
      </dsp:txBody>
      <dsp:txXfrm>
        <a:off x="666299" y="2590287"/>
        <a:ext cx="1215134" cy="607567"/>
      </dsp:txXfrm>
    </dsp:sp>
    <dsp:sp modelId="{8D6B0C27-1497-4A03-A3A1-069B21880CC5}">
      <dsp:nvSpPr>
        <dsp:cNvPr id="0" name=""/>
        <dsp:cNvSpPr/>
      </dsp:nvSpPr>
      <dsp:spPr>
        <a:xfrm>
          <a:off x="1832828" y="864795"/>
          <a:ext cx="1215134" cy="607567"/>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i="1" kern="1200" dirty="0" smtClean="0"/>
            <a:t>Horizon</a:t>
          </a:r>
          <a:endParaRPr lang="en-GB" sz="1100" i="1" kern="1200" dirty="0"/>
        </a:p>
      </dsp:txBody>
      <dsp:txXfrm>
        <a:off x="1832828" y="864795"/>
        <a:ext cx="1215134" cy="607567"/>
      </dsp:txXfrm>
    </dsp:sp>
    <dsp:sp modelId="{88308699-3A9F-4D3F-8CB3-E8CEB08AAF11}">
      <dsp:nvSpPr>
        <dsp:cNvPr id="0" name=""/>
        <dsp:cNvSpPr/>
      </dsp:nvSpPr>
      <dsp:spPr>
        <a:xfrm>
          <a:off x="2136612" y="1727541"/>
          <a:ext cx="1215134" cy="607567"/>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b="1" kern="1200" dirty="0" smtClean="0"/>
            <a:t>Staff 1</a:t>
          </a:r>
          <a:endParaRPr lang="en-GB" sz="1100" b="1" kern="1200" dirty="0"/>
        </a:p>
      </dsp:txBody>
      <dsp:txXfrm>
        <a:off x="2136612" y="1727541"/>
        <a:ext cx="1215134" cy="607567"/>
      </dsp:txXfrm>
    </dsp:sp>
    <dsp:sp modelId="{1172486F-EB2A-403E-9C77-4C9959EE5580}">
      <dsp:nvSpPr>
        <dsp:cNvPr id="0" name=""/>
        <dsp:cNvSpPr/>
      </dsp:nvSpPr>
      <dsp:spPr>
        <a:xfrm>
          <a:off x="3303141" y="864795"/>
          <a:ext cx="1215134" cy="607567"/>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i="1" kern="1200" dirty="0" smtClean="0"/>
            <a:t>Library</a:t>
          </a:r>
          <a:endParaRPr lang="en-GB" sz="1100" i="1" kern="1200" dirty="0"/>
        </a:p>
      </dsp:txBody>
      <dsp:txXfrm>
        <a:off x="3303141" y="864795"/>
        <a:ext cx="1215134" cy="607567"/>
      </dsp:txXfrm>
    </dsp:sp>
    <dsp:sp modelId="{EFBC54D0-08C5-4174-864C-38980A6969E4}">
      <dsp:nvSpPr>
        <dsp:cNvPr id="0" name=""/>
        <dsp:cNvSpPr/>
      </dsp:nvSpPr>
      <dsp:spPr>
        <a:xfrm>
          <a:off x="3606925" y="1727541"/>
          <a:ext cx="1215134" cy="607567"/>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b="1" kern="1200" dirty="0" smtClean="0"/>
            <a:t>Staff 1</a:t>
          </a:r>
          <a:endParaRPr lang="en-GB" sz="1100" b="1" kern="1200" dirty="0"/>
        </a:p>
      </dsp:txBody>
      <dsp:txXfrm>
        <a:off x="3606925" y="1727541"/>
        <a:ext cx="1215134" cy="607567"/>
      </dsp:txXfrm>
    </dsp:sp>
    <dsp:sp modelId="{5E325A31-291B-4C14-8520-BC91F8D537A5}">
      <dsp:nvSpPr>
        <dsp:cNvPr id="0" name=""/>
        <dsp:cNvSpPr/>
      </dsp:nvSpPr>
      <dsp:spPr>
        <a:xfrm>
          <a:off x="3606925" y="2590287"/>
          <a:ext cx="1215134" cy="607567"/>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b="1" kern="1200" dirty="0" smtClean="0"/>
            <a:t>Staff 2</a:t>
          </a:r>
          <a:endParaRPr lang="en-GB" sz="1100" b="1" kern="1200" dirty="0"/>
        </a:p>
      </dsp:txBody>
      <dsp:txXfrm>
        <a:off x="3606925" y="2590287"/>
        <a:ext cx="1215134" cy="60756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E22FE5-1A5A-4158-840C-29F8A30F2FA1}">
      <dsp:nvSpPr>
        <dsp:cNvPr id="0" name=""/>
        <dsp:cNvSpPr/>
      </dsp:nvSpPr>
      <dsp:spPr>
        <a:xfrm>
          <a:off x="4987081" y="2271985"/>
          <a:ext cx="143991" cy="1123131"/>
        </a:xfrm>
        <a:custGeom>
          <a:avLst/>
          <a:gdLst/>
          <a:ahLst/>
          <a:cxnLst/>
          <a:rect l="0" t="0" r="0" b="0"/>
          <a:pathLst>
            <a:path>
              <a:moveTo>
                <a:pt x="0" y="0"/>
              </a:moveTo>
              <a:lnTo>
                <a:pt x="0" y="1123131"/>
              </a:lnTo>
              <a:lnTo>
                <a:pt x="143991" y="11231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D614DF-57E2-4224-97FD-5D4A2445A5C6}">
      <dsp:nvSpPr>
        <dsp:cNvPr id="0" name=""/>
        <dsp:cNvSpPr/>
      </dsp:nvSpPr>
      <dsp:spPr>
        <a:xfrm>
          <a:off x="4987081" y="2271985"/>
          <a:ext cx="143991" cy="441573"/>
        </a:xfrm>
        <a:custGeom>
          <a:avLst/>
          <a:gdLst/>
          <a:ahLst/>
          <a:cxnLst/>
          <a:rect l="0" t="0" r="0" b="0"/>
          <a:pathLst>
            <a:path>
              <a:moveTo>
                <a:pt x="0" y="0"/>
              </a:moveTo>
              <a:lnTo>
                <a:pt x="0" y="441573"/>
              </a:lnTo>
              <a:lnTo>
                <a:pt x="143991" y="44157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59359-CD13-4A3F-9DA5-D00EEFABF2D7}">
      <dsp:nvSpPr>
        <dsp:cNvPr id="0" name=""/>
        <dsp:cNvSpPr/>
      </dsp:nvSpPr>
      <dsp:spPr>
        <a:xfrm>
          <a:off x="4209529" y="1590426"/>
          <a:ext cx="1161529" cy="201587"/>
        </a:xfrm>
        <a:custGeom>
          <a:avLst/>
          <a:gdLst/>
          <a:ahLst/>
          <a:cxnLst/>
          <a:rect l="0" t="0" r="0" b="0"/>
          <a:pathLst>
            <a:path>
              <a:moveTo>
                <a:pt x="0" y="0"/>
              </a:moveTo>
              <a:lnTo>
                <a:pt x="0" y="100793"/>
              </a:lnTo>
              <a:lnTo>
                <a:pt x="1161529" y="100793"/>
              </a:lnTo>
              <a:lnTo>
                <a:pt x="1161529" y="2015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9D7495-9BE2-4E17-97AB-6C79C863B366}">
      <dsp:nvSpPr>
        <dsp:cNvPr id="0" name=""/>
        <dsp:cNvSpPr/>
      </dsp:nvSpPr>
      <dsp:spPr>
        <a:xfrm>
          <a:off x="4163809" y="1590426"/>
          <a:ext cx="91440" cy="201587"/>
        </a:xfrm>
        <a:custGeom>
          <a:avLst/>
          <a:gdLst/>
          <a:ahLst/>
          <a:cxnLst/>
          <a:rect l="0" t="0" r="0" b="0"/>
          <a:pathLst>
            <a:path>
              <a:moveTo>
                <a:pt x="45720" y="0"/>
              </a:moveTo>
              <a:lnTo>
                <a:pt x="45720" y="2015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5DDD19-94B7-4FDC-A1FA-37CFA85DBAFD}">
      <dsp:nvSpPr>
        <dsp:cNvPr id="0" name=""/>
        <dsp:cNvSpPr/>
      </dsp:nvSpPr>
      <dsp:spPr>
        <a:xfrm>
          <a:off x="3048000" y="1590426"/>
          <a:ext cx="1161529" cy="201587"/>
        </a:xfrm>
        <a:custGeom>
          <a:avLst/>
          <a:gdLst/>
          <a:ahLst/>
          <a:cxnLst/>
          <a:rect l="0" t="0" r="0" b="0"/>
          <a:pathLst>
            <a:path>
              <a:moveTo>
                <a:pt x="1161529" y="0"/>
              </a:moveTo>
              <a:lnTo>
                <a:pt x="1161529" y="100793"/>
              </a:lnTo>
              <a:lnTo>
                <a:pt x="0" y="100793"/>
              </a:lnTo>
              <a:lnTo>
                <a:pt x="0" y="2015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DC355-DAC4-43DA-A0B8-2C40105E9A67}">
      <dsp:nvSpPr>
        <dsp:cNvPr id="0" name=""/>
        <dsp:cNvSpPr/>
      </dsp:nvSpPr>
      <dsp:spPr>
        <a:xfrm>
          <a:off x="2347242" y="908868"/>
          <a:ext cx="1862286" cy="201587"/>
        </a:xfrm>
        <a:custGeom>
          <a:avLst/>
          <a:gdLst/>
          <a:ahLst/>
          <a:cxnLst/>
          <a:rect l="0" t="0" r="0" b="0"/>
          <a:pathLst>
            <a:path>
              <a:moveTo>
                <a:pt x="0" y="0"/>
              </a:moveTo>
              <a:lnTo>
                <a:pt x="0" y="100793"/>
              </a:lnTo>
              <a:lnTo>
                <a:pt x="1862286" y="100793"/>
              </a:lnTo>
              <a:lnTo>
                <a:pt x="1862286" y="2015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ECFC3B-1298-427A-8343-27843728C5B9}">
      <dsp:nvSpPr>
        <dsp:cNvPr id="0" name=""/>
        <dsp:cNvSpPr/>
      </dsp:nvSpPr>
      <dsp:spPr>
        <a:xfrm>
          <a:off x="1262508" y="1590426"/>
          <a:ext cx="143991" cy="441573"/>
        </a:xfrm>
        <a:custGeom>
          <a:avLst/>
          <a:gdLst/>
          <a:ahLst/>
          <a:cxnLst/>
          <a:rect l="0" t="0" r="0" b="0"/>
          <a:pathLst>
            <a:path>
              <a:moveTo>
                <a:pt x="0" y="0"/>
              </a:moveTo>
              <a:lnTo>
                <a:pt x="0" y="441573"/>
              </a:lnTo>
              <a:lnTo>
                <a:pt x="143991" y="44157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6A72C-9CD2-426B-A65C-52D4EBF59157}">
      <dsp:nvSpPr>
        <dsp:cNvPr id="0" name=""/>
        <dsp:cNvSpPr/>
      </dsp:nvSpPr>
      <dsp:spPr>
        <a:xfrm>
          <a:off x="1646485" y="908868"/>
          <a:ext cx="700757" cy="201587"/>
        </a:xfrm>
        <a:custGeom>
          <a:avLst/>
          <a:gdLst/>
          <a:ahLst/>
          <a:cxnLst/>
          <a:rect l="0" t="0" r="0" b="0"/>
          <a:pathLst>
            <a:path>
              <a:moveTo>
                <a:pt x="700757" y="0"/>
              </a:moveTo>
              <a:lnTo>
                <a:pt x="700757" y="100793"/>
              </a:lnTo>
              <a:lnTo>
                <a:pt x="0" y="100793"/>
              </a:lnTo>
              <a:lnTo>
                <a:pt x="0" y="2015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936917-3F75-48AF-AB3F-F71489197CD0}">
      <dsp:nvSpPr>
        <dsp:cNvPr id="0" name=""/>
        <dsp:cNvSpPr/>
      </dsp:nvSpPr>
      <dsp:spPr>
        <a:xfrm>
          <a:off x="100979" y="2271985"/>
          <a:ext cx="143991" cy="1123131"/>
        </a:xfrm>
        <a:custGeom>
          <a:avLst/>
          <a:gdLst/>
          <a:ahLst/>
          <a:cxnLst/>
          <a:rect l="0" t="0" r="0" b="0"/>
          <a:pathLst>
            <a:path>
              <a:moveTo>
                <a:pt x="0" y="0"/>
              </a:moveTo>
              <a:lnTo>
                <a:pt x="0" y="1123131"/>
              </a:lnTo>
              <a:lnTo>
                <a:pt x="143991" y="11231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F9891E-91A7-4EF3-975E-CE08292C11BD}">
      <dsp:nvSpPr>
        <dsp:cNvPr id="0" name=""/>
        <dsp:cNvSpPr/>
      </dsp:nvSpPr>
      <dsp:spPr>
        <a:xfrm>
          <a:off x="100979" y="2271985"/>
          <a:ext cx="143991" cy="441573"/>
        </a:xfrm>
        <a:custGeom>
          <a:avLst/>
          <a:gdLst/>
          <a:ahLst/>
          <a:cxnLst/>
          <a:rect l="0" t="0" r="0" b="0"/>
          <a:pathLst>
            <a:path>
              <a:moveTo>
                <a:pt x="0" y="0"/>
              </a:moveTo>
              <a:lnTo>
                <a:pt x="0" y="441573"/>
              </a:lnTo>
              <a:lnTo>
                <a:pt x="143991" y="44157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A1EBB6-3021-4847-97C8-4EED51F239D6}">
      <dsp:nvSpPr>
        <dsp:cNvPr id="0" name=""/>
        <dsp:cNvSpPr/>
      </dsp:nvSpPr>
      <dsp:spPr>
        <a:xfrm>
          <a:off x="439236" y="1590426"/>
          <a:ext cx="91440" cy="201587"/>
        </a:xfrm>
        <a:custGeom>
          <a:avLst/>
          <a:gdLst/>
          <a:ahLst/>
          <a:cxnLst/>
          <a:rect l="0" t="0" r="0" b="0"/>
          <a:pathLst>
            <a:path>
              <a:moveTo>
                <a:pt x="45720" y="0"/>
              </a:moveTo>
              <a:lnTo>
                <a:pt x="45720" y="2015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94471-6F82-40A5-8BAF-5C175CC9CB88}">
      <dsp:nvSpPr>
        <dsp:cNvPr id="0" name=""/>
        <dsp:cNvSpPr/>
      </dsp:nvSpPr>
      <dsp:spPr>
        <a:xfrm>
          <a:off x="484956" y="908868"/>
          <a:ext cx="1862286" cy="201587"/>
        </a:xfrm>
        <a:custGeom>
          <a:avLst/>
          <a:gdLst/>
          <a:ahLst/>
          <a:cxnLst/>
          <a:rect l="0" t="0" r="0" b="0"/>
          <a:pathLst>
            <a:path>
              <a:moveTo>
                <a:pt x="1862286" y="0"/>
              </a:moveTo>
              <a:lnTo>
                <a:pt x="1862286" y="100793"/>
              </a:lnTo>
              <a:lnTo>
                <a:pt x="0" y="100793"/>
              </a:lnTo>
              <a:lnTo>
                <a:pt x="0" y="2015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1268E5-AC32-4C9D-AE8D-B8E18AC5E214}">
      <dsp:nvSpPr>
        <dsp:cNvPr id="0" name=""/>
        <dsp:cNvSpPr/>
      </dsp:nvSpPr>
      <dsp:spPr>
        <a:xfrm>
          <a:off x="1867272" y="428897"/>
          <a:ext cx="959941" cy="47997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0" i="1" kern="1200" dirty="0" smtClean="0"/>
            <a:t>University of Nottingham</a:t>
          </a:r>
          <a:endParaRPr lang="en-GB" sz="800" b="0" i="1" kern="1200" dirty="0"/>
        </a:p>
      </dsp:txBody>
      <dsp:txXfrm>
        <a:off x="1867272" y="428897"/>
        <a:ext cx="959941" cy="479970"/>
      </dsp:txXfrm>
    </dsp:sp>
    <dsp:sp modelId="{C5FF4637-7932-4799-97B4-EFE8A08D903D}">
      <dsp:nvSpPr>
        <dsp:cNvPr id="0" name=""/>
        <dsp:cNvSpPr/>
      </dsp:nvSpPr>
      <dsp:spPr>
        <a:xfrm>
          <a:off x="4985" y="1110456"/>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i="1" kern="1200" dirty="0" smtClean="0"/>
            <a:t>Business School</a:t>
          </a:r>
          <a:endParaRPr lang="en-GB" sz="800" i="1" kern="1200" dirty="0"/>
        </a:p>
      </dsp:txBody>
      <dsp:txXfrm>
        <a:off x="4985" y="1110456"/>
        <a:ext cx="959941" cy="479970"/>
      </dsp:txXfrm>
    </dsp:sp>
    <dsp:sp modelId="{95AECB01-B36E-401E-97AF-A5700457820C}">
      <dsp:nvSpPr>
        <dsp:cNvPr id="0" name=""/>
        <dsp:cNvSpPr/>
      </dsp:nvSpPr>
      <dsp:spPr>
        <a:xfrm>
          <a:off x="4985" y="1792014"/>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i="1" kern="1200" dirty="0" smtClean="0"/>
            <a:t>International Business</a:t>
          </a:r>
          <a:endParaRPr lang="en-GB" sz="800" i="1" kern="1200" dirty="0"/>
        </a:p>
      </dsp:txBody>
      <dsp:txXfrm>
        <a:off x="4985" y="1792014"/>
        <a:ext cx="959941" cy="479970"/>
      </dsp:txXfrm>
    </dsp:sp>
    <dsp:sp modelId="{1711109F-95A4-4E84-A7A9-822FA8726F52}">
      <dsp:nvSpPr>
        <dsp:cNvPr id="0" name=""/>
        <dsp:cNvSpPr/>
      </dsp:nvSpPr>
      <dsp:spPr>
        <a:xfrm>
          <a:off x="244971" y="2473573"/>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Computer 1</a:t>
          </a:r>
          <a:endParaRPr lang="en-GB" sz="800" b="1" kern="1200" dirty="0"/>
        </a:p>
      </dsp:txBody>
      <dsp:txXfrm>
        <a:off x="244971" y="2473573"/>
        <a:ext cx="959941" cy="479970"/>
      </dsp:txXfrm>
    </dsp:sp>
    <dsp:sp modelId="{6868B133-0C00-42F9-B831-BC38C7828A89}">
      <dsp:nvSpPr>
        <dsp:cNvPr id="0" name=""/>
        <dsp:cNvSpPr/>
      </dsp:nvSpPr>
      <dsp:spPr>
        <a:xfrm>
          <a:off x="244971" y="3155131"/>
          <a:ext cx="959941" cy="479970"/>
        </a:xfrm>
        <a:prstGeom prst="rect">
          <a:avLst/>
        </a:prstGeom>
        <a:solidFill>
          <a:srgbClr val="CCECFF"/>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Air conditioning</a:t>
          </a:r>
          <a:endParaRPr lang="en-GB" sz="800" b="1" kern="1200" dirty="0"/>
        </a:p>
      </dsp:txBody>
      <dsp:txXfrm>
        <a:off x="244971" y="3155131"/>
        <a:ext cx="959941" cy="479970"/>
      </dsp:txXfrm>
    </dsp:sp>
    <dsp:sp modelId="{8D6B0C27-1497-4A03-A3A1-069B21880CC5}">
      <dsp:nvSpPr>
        <dsp:cNvPr id="0" name=""/>
        <dsp:cNvSpPr/>
      </dsp:nvSpPr>
      <dsp:spPr>
        <a:xfrm>
          <a:off x="1166514" y="1110456"/>
          <a:ext cx="959941" cy="47997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i="1" kern="1200" dirty="0" smtClean="0"/>
            <a:t>Horizon</a:t>
          </a:r>
          <a:endParaRPr lang="en-GB" sz="800" i="1" kern="1200" dirty="0"/>
        </a:p>
      </dsp:txBody>
      <dsp:txXfrm>
        <a:off x="1166514" y="1110456"/>
        <a:ext cx="959941" cy="479970"/>
      </dsp:txXfrm>
    </dsp:sp>
    <dsp:sp modelId="{C63F7B00-F561-4D13-9F1F-0B16E88E239F}">
      <dsp:nvSpPr>
        <dsp:cNvPr id="0" name=""/>
        <dsp:cNvSpPr/>
      </dsp:nvSpPr>
      <dsp:spPr>
        <a:xfrm>
          <a:off x="1406500" y="1792014"/>
          <a:ext cx="959941" cy="47997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Computer 1</a:t>
          </a:r>
          <a:endParaRPr lang="en-GB" sz="800" b="1" kern="1200" dirty="0"/>
        </a:p>
      </dsp:txBody>
      <dsp:txXfrm>
        <a:off x="1406500" y="1792014"/>
        <a:ext cx="959941" cy="479970"/>
      </dsp:txXfrm>
    </dsp:sp>
    <dsp:sp modelId="{1172486F-EB2A-403E-9C77-4C9959EE5580}">
      <dsp:nvSpPr>
        <dsp:cNvPr id="0" name=""/>
        <dsp:cNvSpPr/>
      </dsp:nvSpPr>
      <dsp:spPr>
        <a:xfrm>
          <a:off x="3729558" y="1110456"/>
          <a:ext cx="959941" cy="47997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i="1" kern="1200" dirty="0" smtClean="0"/>
            <a:t>Library</a:t>
          </a:r>
          <a:endParaRPr lang="en-GB" sz="800" i="1" kern="1200" dirty="0"/>
        </a:p>
      </dsp:txBody>
      <dsp:txXfrm>
        <a:off x="3729558" y="1110456"/>
        <a:ext cx="959941" cy="479970"/>
      </dsp:txXfrm>
    </dsp:sp>
    <dsp:sp modelId="{952A0476-4657-493D-9522-D034E433B4CB}">
      <dsp:nvSpPr>
        <dsp:cNvPr id="0" name=""/>
        <dsp:cNvSpPr/>
      </dsp:nvSpPr>
      <dsp:spPr>
        <a:xfrm>
          <a:off x="2568029" y="1792014"/>
          <a:ext cx="959941" cy="47997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Computer 1</a:t>
          </a:r>
          <a:endParaRPr lang="en-GB" sz="800" b="1" kern="1200" dirty="0"/>
        </a:p>
      </dsp:txBody>
      <dsp:txXfrm>
        <a:off x="2568029" y="1792014"/>
        <a:ext cx="959941" cy="479970"/>
      </dsp:txXfrm>
    </dsp:sp>
    <dsp:sp modelId="{624846BB-3E0E-434C-BECF-DA1900A85C96}">
      <dsp:nvSpPr>
        <dsp:cNvPr id="0" name=""/>
        <dsp:cNvSpPr/>
      </dsp:nvSpPr>
      <dsp:spPr>
        <a:xfrm>
          <a:off x="3729558" y="1792014"/>
          <a:ext cx="959941" cy="479970"/>
        </a:xfrm>
        <a:prstGeom prst="rect">
          <a:avLst/>
        </a:prstGeom>
        <a:solidFill>
          <a:srgbClr val="CCECFF"/>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Air conditioning</a:t>
          </a:r>
          <a:endParaRPr lang="en-GB" sz="800" b="1" kern="1200" dirty="0"/>
        </a:p>
      </dsp:txBody>
      <dsp:txXfrm>
        <a:off x="3729558" y="1792014"/>
        <a:ext cx="959941" cy="479970"/>
      </dsp:txXfrm>
    </dsp:sp>
    <dsp:sp modelId="{CDA8908A-76D7-4596-BA22-DF08507147CA}">
      <dsp:nvSpPr>
        <dsp:cNvPr id="0" name=""/>
        <dsp:cNvSpPr/>
      </dsp:nvSpPr>
      <dsp:spPr>
        <a:xfrm>
          <a:off x="4891087" y="1792014"/>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kern="1200" dirty="0" smtClean="0"/>
            <a:t>Servers</a:t>
          </a:r>
          <a:endParaRPr lang="en-GB" sz="800" kern="1200" dirty="0"/>
        </a:p>
      </dsp:txBody>
      <dsp:txXfrm>
        <a:off x="4891087" y="1792014"/>
        <a:ext cx="959941" cy="479970"/>
      </dsp:txXfrm>
    </dsp:sp>
    <dsp:sp modelId="{3661E056-49BF-48B4-B5D0-DE986D1824E3}">
      <dsp:nvSpPr>
        <dsp:cNvPr id="0" name=""/>
        <dsp:cNvSpPr/>
      </dsp:nvSpPr>
      <dsp:spPr>
        <a:xfrm>
          <a:off x="5131072" y="2473573"/>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Main</a:t>
          </a:r>
          <a:endParaRPr lang="en-GB" sz="800" b="1" kern="1200" dirty="0"/>
        </a:p>
      </dsp:txBody>
      <dsp:txXfrm>
        <a:off x="5131072" y="2473573"/>
        <a:ext cx="959941" cy="479970"/>
      </dsp:txXfrm>
    </dsp:sp>
    <dsp:sp modelId="{E773B8A0-141E-4839-BF5D-8356FEF3350A}">
      <dsp:nvSpPr>
        <dsp:cNvPr id="0" name=""/>
        <dsp:cNvSpPr/>
      </dsp:nvSpPr>
      <dsp:spPr>
        <a:xfrm>
          <a:off x="5131072" y="3155131"/>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Web</a:t>
          </a:r>
          <a:endParaRPr lang="en-GB" sz="800" b="1" kern="1200" dirty="0"/>
        </a:p>
      </dsp:txBody>
      <dsp:txXfrm>
        <a:off x="5131072" y="3155131"/>
        <a:ext cx="959941" cy="47997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E22FE5-1A5A-4158-840C-29F8A30F2FA1}">
      <dsp:nvSpPr>
        <dsp:cNvPr id="0" name=""/>
        <dsp:cNvSpPr/>
      </dsp:nvSpPr>
      <dsp:spPr>
        <a:xfrm>
          <a:off x="4987081" y="2271985"/>
          <a:ext cx="143991" cy="1123131"/>
        </a:xfrm>
        <a:custGeom>
          <a:avLst/>
          <a:gdLst/>
          <a:ahLst/>
          <a:cxnLst/>
          <a:rect l="0" t="0" r="0" b="0"/>
          <a:pathLst>
            <a:path>
              <a:moveTo>
                <a:pt x="0" y="0"/>
              </a:moveTo>
              <a:lnTo>
                <a:pt x="0" y="1123131"/>
              </a:lnTo>
              <a:lnTo>
                <a:pt x="143991" y="11231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D614DF-57E2-4224-97FD-5D4A2445A5C6}">
      <dsp:nvSpPr>
        <dsp:cNvPr id="0" name=""/>
        <dsp:cNvSpPr/>
      </dsp:nvSpPr>
      <dsp:spPr>
        <a:xfrm>
          <a:off x="4987081" y="2271985"/>
          <a:ext cx="143991" cy="441573"/>
        </a:xfrm>
        <a:custGeom>
          <a:avLst/>
          <a:gdLst/>
          <a:ahLst/>
          <a:cxnLst/>
          <a:rect l="0" t="0" r="0" b="0"/>
          <a:pathLst>
            <a:path>
              <a:moveTo>
                <a:pt x="0" y="0"/>
              </a:moveTo>
              <a:lnTo>
                <a:pt x="0" y="441573"/>
              </a:lnTo>
              <a:lnTo>
                <a:pt x="143991" y="44157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59359-CD13-4A3F-9DA5-D00EEFABF2D7}">
      <dsp:nvSpPr>
        <dsp:cNvPr id="0" name=""/>
        <dsp:cNvSpPr/>
      </dsp:nvSpPr>
      <dsp:spPr>
        <a:xfrm>
          <a:off x="4209529" y="1590426"/>
          <a:ext cx="1161529" cy="201587"/>
        </a:xfrm>
        <a:custGeom>
          <a:avLst/>
          <a:gdLst/>
          <a:ahLst/>
          <a:cxnLst/>
          <a:rect l="0" t="0" r="0" b="0"/>
          <a:pathLst>
            <a:path>
              <a:moveTo>
                <a:pt x="0" y="0"/>
              </a:moveTo>
              <a:lnTo>
                <a:pt x="0" y="100793"/>
              </a:lnTo>
              <a:lnTo>
                <a:pt x="1161529" y="100793"/>
              </a:lnTo>
              <a:lnTo>
                <a:pt x="1161529" y="2015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9D7495-9BE2-4E17-97AB-6C79C863B366}">
      <dsp:nvSpPr>
        <dsp:cNvPr id="0" name=""/>
        <dsp:cNvSpPr/>
      </dsp:nvSpPr>
      <dsp:spPr>
        <a:xfrm>
          <a:off x="4163809" y="1590426"/>
          <a:ext cx="91440" cy="201587"/>
        </a:xfrm>
        <a:custGeom>
          <a:avLst/>
          <a:gdLst/>
          <a:ahLst/>
          <a:cxnLst/>
          <a:rect l="0" t="0" r="0" b="0"/>
          <a:pathLst>
            <a:path>
              <a:moveTo>
                <a:pt x="45720" y="0"/>
              </a:moveTo>
              <a:lnTo>
                <a:pt x="45720" y="2015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5DDD19-94B7-4FDC-A1FA-37CFA85DBAFD}">
      <dsp:nvSpPr>
        <dsp:cNvPr id="0" name=""/>
        <dsp:cNvSpPr/>
      </dsp:nvSpPr>
      <dsp:spPr>
        <a:xfrm>
          <a:off x="3048000" y="1590426"/>
          <a:ext cx="1161529" cy="201587"/>
        </a:xfrm>
        <a:custGeom>
          <a:avLst/>
          <a:gdLst/>
          <a:ahLst/>
          <a:cxnLst/>
          <a:rect l="0" t="0" r="0" b="0"/>
          <a:pathLst>
            <a:path>
              <a:moveTo>
                <a:pt x="1161529" y="0"/>
              </a:moveTo>
              <a:lnTo>
                <a:pt x="1161529" y="100793"/>
              </a:lnTo>
              <a:lnTo>
                <a:pt x="0" y="100793"/>
              </a:lnTo>
              <a:lnTo>
                <a:pt x="0" y="2015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DC355-DAC4-43DA-A0B8-2C40105E9A67}">
      <dsp:nvSpPr>
        <dsp:cNvPr id="0" name=""/>
        <dsp:cNvSpPr/>
      </dsp:nvSpPr>
      <dsp:spPr>
        <a:xfrm>
          <a:off x="2347242" y="908868"/>
          <a:ext cx="1862286" cy="201587"/>
        </a:xfrm>
        <a:custGeom>
          <a:avLst/>
          <a:gdLst/>
          <a:ahLst/>
          <a:cxnLst/>
          <a:rect l="0" t="0" r="0" b="0"/>
          <a:pathLst>
            <a:path>
              <a:moveTo>
                <a:pt x="0" y="0"/>
              </a:moveTo>
              <a:lnTo>
                <a:pt x="0" y="100793"/>
              </a:lnTo>
              <a:lnTo>
                <a:pt x="1862286" y="100793"/>
              </a:lnTo>
              <a:lnTo>
                <a:pt x="1862286" y="2015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ECFC3B-1298-427A-8343-27843728C5B9}">
      <dsp:nvSpPr>
        <dsp:cNvPr id="0" name=""/>
        <dsp:cNvSpPr/>
      </dsp:nvSpPr>
      <dsp:spPr>
        <a:xfrm>
          <a:off x="1262508" y="1590426"/>
          <a:ext cx="143991" cy="441573"/>
        </a:xfrm>
        <a:custGeom>
          <a:avLst/>
          <a:gdLst/>
          <a:ahLst/>
          <a:cxnLst/>
          <a:rect l="0" t="0" r="0" b="0"/>
          <a:pathLst>
            <a:path>
              <a:moveTo>
                <a:pt x="0" y="0"/>
              </a:moveTo>
              <a:lnTo>
                <a:pt x="0" y="441573"/>
              </a:lnTo>
              <a:lnTo>
                <a:pt x="143991" y="44157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6A72C-9CD2-426B-A65C-52D4EBF59157}">
      <dsp:nvSpPr>
        <dsp:cNvPr id="0" name=""/>
        <dsp:cNvSpPr/>
      </dsp:nvSpPr>
      <dsp:spPr>
        <a:xfrm>
          <a:off x="1646485" y="908868"/>
          <a:ext cx="700757" cy="201587"/>
        </a:xfrm>
        <a:custGeom>
          <a:avLst/>
          <a:gdLst/>
          <a:ahLst/>
          <a:cxnLst/>
          <a:rect l="0" t="0" r="0" b="0"/>
          <a:pathLst>
            <a:path>
              <a:moveTo>
                <a:pt x="700757" y="0"/>
              </a:moveTo>
              <a:lnTo>
                <a:pt x="700757" y="100793"/>
              </a:lnTo>
              <a:lnTo>
                <a:pt x="0" y="100793"/>
              </a:lnTo>
              <a:lnTo>
                <a:pt x="0" y="2015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936917-3F75-48AF-AB3F-F71489197CD0}">
      <dsp:nvSpPr>
        <dsp:cNvPr id="0" name=""/>
        <dsp:cNvSpPr/>
      </dsp:nvSpPr>
      <dsp:spPr>
        <a:xfrm>
          <a:off x="100979" y="2271985"/>
          <a:ext cx="143991" cy="1123131"/>
        </a:xfrm>
        <a:custGeom>
          <a:avLst/>
          <a:gdLst/>
          <a:ahLst/>
          <a:cxnLst/>
          <a:rect l="0" t="0" r="0" b="0"/>
          <a:pathLst>
            <a:path>
              <a:moveTo>
                <a:pt x="0" y="0"/>
              </a:moveTo>
              <a:lnTo>
                <a:pt x="0" y="1123131"/>
              </a:lnTo>
              <a:lnTo>
                <a:pt x="143991" y="11231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F9891E-91A7-4EF3-975E-CE08292C11BD}">
      <dsp:nvSpPr>
        <dsp:cNvPr id="0" name=""/>
        <dsp:cNvSpPr/>
      </dsp:nvSpPr>
      <dsp:spPr>
        <a:xfrm>
          <a:off x="100979" y="2271985"/>
          <a:ext cx="143991" cy="441573"/>
        </a:xfrm>
        <a:custGeom>
          <a:avLst/>
          <a:gdLst/>
          <a:ahLst/>
          <a:cxnLst/>
          <a:rect l="0" t="0" r="0" b="0"/>
          <a:pathLst>
            <a:path>
              <a:moveTo>
                <a:pt x="0" y="0"/>
              </a:moveTo>
              <a:lnTo>
                <a:pt x="0" y="441573"/>
              </a:lnTo>
              <a:lnTo>
                <a:pt x="143991" y="44157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A1EBB6-3021-4847-97C8-4EED51F239D6}">
      <dsp:nvSpPr>
        <dsp:cNvPr id="0" name=""/>
        <dsp:cNvSpPr/>
      </dsp:nvSpPr>
      <dsp:spPr>
        <a:xfrm>
          <a:off x="439236" y="1590426"/>
          <a:ext cx="91440" cy="201587"/>
        </a:xfrm>
        <a:custGeom>
          <a:avLst/>
          <a:gdLst/>
          <a:ahLst/>
          <a:cxnLst/>
          <a:rect l="0" t="0" r="0" b="0"/>
          <a:pathLst>
            <a:path>
              <a:moveTo>
                <a:pt x="45720" y="0"/>
              </a:moveTo>
              <a:lnTo>
                <a:pt x="45720" y="20158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94471-6F82-40A5-8BAF-5C175CC9CB88}">
      <dsp:nvSpPr>
        <dsp:cNvPr id="0" name=""/>
        <dsp:cNvSpPr/>
      </dsp:nvSpPr>
      <dsp:spPr>
        <a:xfrm>
          <a:off x="484956" y="908868"/>
          <a:ext cx="1862286" cy="201587"/>
        </a:xfrm>
        <a:custGeom>
          <a:avLst/>
          <a:gdLst/>
          <a:ahLst/>
          <a:cxnLst/>
          <a:rect l="0" t="0" r="0" b="0"/>
          <a:pathLst>
            <a:path>
              <a:moveTo>
                <a:pt x="1862286" y="0"/>
              </a:moveTo>
              <a:lnTo>
                <a:pt x="1862286" y="100793"/>
              </a:lnTo>
              <a:lnTo>
                <a:pt x="0" y="100793"/>
              </a:lnTo>
              <a:lnTo>
                <a:pt x="0" y="2015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1268E5-AC32-4C9D-AE8D-B8E18AC5E214}">
      <dsp:nvSpPr>
        <dsp:cNvPr id="0" name=""/>
        <dsp:cNvSpPr/>
      </dsp:nvSpPr>
      <dsp:spPr>
        <a:xfrm>
          <a:off x="1867272" y="428897"/>
          <a:ext cx="959941" cy="47997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0" i="1" kern="1200" dirty="0" smtClean="0"/>
            <a:t>University of Nottingham</a:t>
          </a:r>
          <a:endParaRPr lang="en-GB" sz="800" kern="1200" dirty="0"/>
        </a:p>
      </dsp:txBody>
      <dsp:txXfrm>
        <a:off x="1867272" y="428897"/>
        <a:ext cx="959941" cy="479970"/>
      </dsp:txXfrm>
    </dsp:sp>
    <dsp:sp modelId="{C5FF4637-7932-4799-97B4-EFE8A08D903D}">
      <dsp:nvSpPr>
        <dsp:cNvPr id="0" name=""/>
        <dsp:cNvSpPr/>
      </dsp:nvSpPr>
      <dsp:spPr>
        <a:xfrm>
          <a:off x="4985" y="1110456"/>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i="1" kern="1200" dirty="0" smtClean="0"/>
            <a:t>Business School</a:t>
          </a:r>
          <a:endParaRPr lang="en-GB" sz="800" i="1" kern="1200" dirty="0"/>
        </a:p>
      </dsp:txBody>
      <dsp:txXfrm>
        <a:off x="4985" y="1110456"/>
        <a:ext cx="959941" cy="479970"/>
      </dsp:txXfrm>
    </dsp:sp>
    <dsp:sp modelId="{95AECB01-B36E-401E-97AF-A5700457820C}">
      <dsp:nvSpPr>
        <dsp:cNvPr id="0" name=""/>
        <dsp:cNvSpPr/>
      </dsp:nvSpPr>
      <dsp:spPr>
        <a:xfrm>
          <a:off x="4985" y="1792014"/>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i="1" kern="1200" dirty="0" smtClean="0"/>
            <a:t>International Business</a:t>
          </a:r>
          <a:endParaRPr lang="en-GB" sz="800" i="1" kern="1200" dirty="0"/>
        </a:p>
      </dsp:txBody>
      <dsp:txXfrm>
        <a:off x="4985" y="1792014"/>
        <a:ext cx="959941" cy="479970"/>
      </dsp:txXfrm>
    </dsp:sp>
    <dsp:sp modelId="{1711109F-95A4-4E84-A7A9-822FA8726F52}">
      <dsp:nvSpPr>
        <dsp:cNvPr id="0" name=""/>
        <dsp:cNvSpPr/>
      </dsp:nvSpPr>
      <dsp:spPr>
        <a:xfrm>
          <a:off x="244971" y="2473573"/>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Computer 1</a:t>
          </a:r>
          <a:endParaRPr lang="en-GB" sz="800" b="1" kern="1200" dirty="0"/>
        </a:p>
      </dsp:txBody>
      <dsp:txXfrm>
        <a:off x="244971" y="2473573"/>
        <a:ext cx="959941" cy="479970"/>
      </dsp:txXfrm>
    </dsp:sp>
    <dsp:sp modelId="{6868B133-0C00-42F9-B831-BC38C7828A89}">
      <dsp:nvSpPr>
        <dsp:cNvPr id="0" name=""/>
        <dsp:cNvSpPr/>
      </dsp:nvSpPr>
      <dsp:spPr>
        <a:xfrm>
          <a:off x="244971" y="3155131"/>
          <a:ext cx="959941" cy="479970"/>
        </a:xfrm>
        <a:prstGeom prst="rect">
          <a:avLst/>
        </a:prstGeom>
        <a:solidFill>
          <a:srgbClr val="CCECFF"/>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Air conditioning</a:t>
          </a:r>
          <a:endParaRPr lang="en-GB" sz="800" b="1" kern="1200" dirty="0"/>
        </a:p>
      </dsp:txBody>
      <dsp:txXfrm>
        <a:off x="244971" y="3155131"/>
        <a:ext cx="959941" cy="479970"/>
      </dsp:txXfrm>
    </dsp:sp>
    <dsp:sp modelId="{8D6B0C27-1497-4A03-A3A1-069B21880CC5}">
      <dsp:nvSpPr>
        <dsp:cNvPr id="0" name=""/>
        <dsp:cNvSpPr/>
      </dsp:nvSpPr>
      <dsp:spPr>
        <a:xfrm>
          <a:off x="1166514" y="1110456"/>
          <a:ext cx="959941" cy="47997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i="1" kern="1200" dirty="0" smtClean="0"/>
            <a:t>Horizon</a:t>
          </a:r>
          <a:endParaRPr lang="en-GB" sz="800" i="1" kern="1200" dirty="0"/>
        </a:p>
      </dsp:txBody>
      <dsp:txXfrm>
        <a:off x="1166514" y="1110456"/>
        <a:ext cx="959941" cy="479970"/>
      </dsp:txXfrm>
    </dsp:sp>
    <dsp:sp modelId="{C63F7B00-F561-4D13-9F1F-0B16E88E239F}">
      <dsp:nvSpPr>
        <dsp:cNvPr id="0" name=""/>
        <dsp:cNvSpPr/>
      </dsp:nvSpPr>
      <dsp:spPr>
        <a:xfrm>
          <a:off x="1406500" y="1792014"/>
          <a:ext cx="959941" cy="47997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Computer 1</a:t>
          </a:r>
          <a:endParaRPr lang="en-GB" sz="800" b="1" kern="1200" dirty="0"/>
        </a:p>
      </dsp:txBody>
      <dsp:txXfrm>
        <a:off x="1406500" y="1792014"/>
        <a:ext cx="959941" cy="479970"/>
      </dsp:txXfrm>
    </dsp:sp>
    <dsp:sp modelId="{1172486F-EB2A-403E-9C77-4C9959EE5580}">
      <dsp:nvSpPr>
        <dsp:cNvPr id="0" name=""/>
        <dsp:cNvSpPr/>
      </dsp:nvSpPr>
      <dsp:spPr>
        <a:xfrm>
          <a:off x="3729558" y="1110456"/>
          <a:ext cx="959941" cy="47997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i="1" kern="1200" dirty="0" smtClean="0"/>
            <a:t>Library</a:t>
          </a:r>
          <a:endParaRPr lang="en-GB" sz="800" i="1" kern="1200" dirty="0"/>
        </a:p>
      </dsp:txBody>
      <dsp:txXfrm>
        <a:off x="3729558" y="1110456"/>
        <a:ext cx="959941" cy="479970"/>
      </dsp:txXfrm>
    </dsp:sp>
    <dsp:sp modelId="{952A0476-4657-493D-9522-D034E433B4CB}">
      <dsp:nvSpPr>
        <dsp:cNvPr id="0" name=""/>
        <dsp:cNvSpPr/>
      </dsp:nvSpPr>
      <dsp:spPr>
        <a:xfrm>
          <a:off x="2568029" y="1792014"/>
          <a:ext cx="959941" cy="47997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Computer 1</a:t>
          </a:r>
          <a:endParaRPr lang="en-GB" sz="800" b="1" kern="1200" dirty="0"/>
        </a:p>
      </dsp:txBody>
      <dsp:txXfrm>
        <a:off x="2568029" y="1792014"/>
        <a:ext cx="959941" cy="479970"/>
      </dsp:txXfrm>
    </dsp:sp>
    <dsp:sp modelId="{624846BB-3E0E-434C-BECF-DA1900A85C96}">
      <dsp:nvSpPr>
        <dsp:cNvPr id="0" name=""/>
        <dsp:cNvSpPr/>
      </dsp:nvSpPr>
      <dsp:spPr>
        <a:xfrm>
          <a:off x="3729558" y="1792014"/>
          <a:ext cx="959941" cy="479970"/>
        </a:xfrm>
        <a:prstGeom prst="rect">
          <a:avLst/>
        </a:prstGeom>
        <a:solidFill>
          <a:srgbClr val="CCECFF"/>
        </a:solidFill>
        <a:ln w="9525" cap="flat" cmpd="sng" algn="ctr">
          <a:solidFill>
            <a:schemeClr val="accent1">
              <a:shade val="95000"/>
              <a:satMod val="105000"/>
            </a:schemeClr>
          </a:solidFill>
          <a:prstDash val="solid"/>
        </a:ln>
        <a:effectLst>
          <a:glow rad="139700">
            <a:schemeClr val="accent2">
              <a:satMod val="175000"/>
              <a:alpha val="40000"/>
            </a:schemeClr>
          </a:glo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Air conditioning</a:t>
          </a:r>
          <a:endParaRPr lang="en-GB" sz="800" b="1" kern="1200" dirty="0"/>
        </a:p>
      </dsp:txBody>
      <dsp:txXfrm>
        <a:off x="3729558" y="1792014"/>
        <a:ext cx="959941" cy="479970"/>
      </dsp:txXfrm>
    </dsp:sp>
    <dsp:sp modelId="{CDA8908A-76D7-4596-BA22-DF08507147CA}">
      <dsp:nvSpPr>
        <dsp:cNvPr id="0" name=""/>
        <dsp:cNvSpPr/>
      </dsp:nvSpPr>
      <dsp:spPr>
        <a:xfrm>
          <a:off x="4891087" y="1792014"/>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kern="1200" dirty="0" smtClean="0"/>
            <a:t>Servers</a:t>
          </a:r>
          <a:endParaRPr lang="en-GB" sz="800" kern="1200" dirty="0"/>
        </a:p>
      </dsp:txBody>
      <dsp:txXfrm>
        <a:off x="4891087" y="1792014"/>
        <a:ext cx="959941" cy="479970"/>
      </dsp:txXfrm>
    </dsp:sp>
    <dsp:sp modelId="{3661E056-49BF-48B4-B5D0-DE986D1824E3}">
      <dsp:nvSpPr>
        <dsp:cNvPr id="0" name=""/>
        <dsp:cNvSpPr/>
      </dsp:nvSpPr>
      <dsp:spPr>
        <a:xfrm>
          <a:off x="5131072" y="2473573"/>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Main</a:t>
          </a:r>
          <a:endParaRPr lang="en-GB" sz="800" b="1" kern="1200" dirty="0"/>
        </a:p>
      </dsp:txBody>
      <dsp:txXfrm>
        <a:off x="5131072" y="2473573"/>
        <a:ext cx="959941" cy="479970"/>
      </dsp:txXfrm>
    </dsp:sp>
    <dsp:sp modelId="{E773B8A0-141E-4839-BF5D-8356FEF3350A}">
      <dsp:nvSpPr>
        <dsp:cNvPr id="0" name=""/>
        <dsp:cNvSpPr/>
      </dsp:nvSpPr>
      <dsp:spPr>
        <a:xfrm>
          <a:off x="5131072" y="3155131"/>
          <a:ext cx="959941" cy="479970"/>
        </a:xfrm>
        <a:prstGeom prst="rect">
          <a:avLst/>
        </a:prstGeom>
        <a:solidFill>
          <a:srgbClr val="FFCCCC"/>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Web</a:t>
          </a:r>
          <a:endParaRPr lang="en-GB" sz="800" b="1" kern="1200" dirty="0"/>
        </a:p>
      </dsp:txBody>
      <dsp:txXfrm>
        <a:off x="5131072" y="3155131"/>
        <a:ext cx="959941" cy="47997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931FA2E-DED2-4172-9900-E6E83A5D13B5}">
      <dsp:nvSpPr>
        <dsp:cNvPr id="0" name=""/>
        <dsp:cNvSpPr/>
      </dsp:nvSpPr>
      <dsp:spPr>
        <a:xfrm>
          <a:off x="1080119" y="1377881"/>
          <a:ext cx="845956" cy="97879"/>
        </a:xfrm>
        <a:custGeom>
          <a:avLst/>
          <a:gdLst/>
          <a:ahLst/>
          <a:cxnLst/>
          <a:rect l="0" t="0" r="0" b="0"/>
          <a:pathLst>
            <a:path>
              <a:moveTo>
                <a:pt x="0" y="0"/>
              </a:moveTo>
              <a:lnTo>
                <a:pt x="0" y="48939"/>
              </a:lnTo>
              <a:lnTo>
                <a:pt x="845956" y="48939"/>
              </a:lnTo>
              <a:lnTo>
                <a:pt x="845956" y="978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113C6B-047A-469F-B8E5-EB6EA27B7770}">
      <dsp:nvSpPr>
        <dsp:cNvPr id="0" name=""/>
        <dsp:cNvSpPr/>
      </dsp:nvSpPr>
      <dsp:spPr>
        <a:xfrm>
          <a:off x="1080119" y="1377881"/>
          <a:ext cx="281985" cy="97879"/>
        </a:xfrm>
        <a:custGeom>
          <a:avLst/>
          <a:gdLst/>
          <a:ahLst/>
          <a:cxnLst/>
          <a:rect l="0" t="0" r="0" b="0"/>
          <a:pathLst>
            <a:path>
              <a:moveTo>
                <a:pt x="0" y="0"/>
              </a:moveTo>
              <a:lnTo>
                <a:pt x="0" y="48939"/>
              </a:lnTo>
              <a:lnTo>
                <a:pt x="281985" y="48939"/>
              </a:lnTo>
              <a:lnTo>
                <a:pt x="281985" y="978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117AE7-9804-4A6F-8AD8-0B5208F78004}">
      <dsp:nvSpPr>
        <dsp:cNvPr id="0" name=""/>
        <dsp:cNvSpPr/>
      </dsp:nvSpPr>
      <dsp:spPr>
        <a:xfrm>
          <a:off x="798134" y="1377881"/>
          <a:ext cx="281985" cy="97879"/>
        </a:xfrm>
        <a:custGeom>
          <a:avLst/>
          <a:gdLst/>
          <a:ahLst/>
          <a:cxnLst/>
          <a:rect l="0" t="0" r="0" b="0"/>
          <a:pathLst>
            <a:path>
              <a:moveTo>
                <a:pt x="281985" y="0"/>
              </a:moveTo>
              <a:lnTo>
                <a:pt x="281985" y="48939"/>
              </a:lnTo>
              <a:lnTo>
                <a:pt x="0" y="48939"/>
              </a:lnTo>
              <a:lnTo>
                <a:pt x="0" y="978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7A14E-471F-4BE9-A217-1550C67DDF43}">
      <dsp:nvSpPr>
        <dsp:cNvPr id="0" name=""/>
        <dsp:cNvSpPr/>
      </dsp:nvSpPr>
      <dsp:spPr>
        <a:xfrm>
          <a:off x="234163" y="1377881"/>
          <a:ext cx="845956" cy="97879"/>
        </a:xfrm>
        <a:custGeom>
          <a:avLst/>
          <a:gdLst/>
          <a:ahLst/>
          <a:cxnLst/>
          <a:rect l="0" t="0" r="0" b="0"/>
          <a:pathLst>
            <a:path>
              <a:moveTo>
                <a:pt x="845956" y="0"/>
              </a:moveTo>
              <a:lnTo>
                <a:pt x="845956" y="48939"/>
              </a:lnTo>
              <a:lnTo>
                <a:pt x="0" y="48939"/>
              </a:lnTo>
              <a:lnTo>
                <a:pt x="0" y="978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9D7495-9BE2-4E17-97AB-6C79C863B366}">
      <dsp:nvSpPr>
        <dsp:cNvPr id="0" name=""/>
        <dsp:cNvSpPr/>
      </dsp:nvSpPr>
      <dsp:spPr>
        <a:xfrm>
          <a:off x="1034399" y="1046956"/>
          <a:ext cx="91440" cy="97879"/>
        </a:xfrm>
        <a:custGeom>
          <a:avLst/>
          <a:gdLst/>
          <a:ahLst/>
          <a:cxnLst/>
          <a:rect l="0" t="0" r="0" b="0"/>
          <a:pathLst>
            <a:path>
              <a:moveTo>
                <a:pt x="45720" y="0"/>
              </a:moveTo>
              <a:lnTo>
                <a:pt x="45720" y="978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DC355-DAC4-43DA-A0B8-2C40105E9A67}">
      <dsp:nvSpPr>
        <dsp:cNvPr id="0" name=""/>
        <dsp:cNvSpPr/>
      </dsp:nvSpPr>
      <dsp:spPr>
        <a:xfrm>
          <a:off x="1034399" y="716031"/>
          <a:ext cx="91440" cy="97879"/>
        </a:xfrm>
        <a:custGeom>
          <a:avLst/>
          <a:gdLst/>
          <a:ahLst/>
          <a:cxnLst/>
          <a:rect l="0" t="0" r="0" b="0"/>
          <a:pathLst>
            <a:path>
              <a:moveTo>
                <a:pt x="45720" y="0"/>
              </a:moveTo>
              <a:lnTo>
                <a:pt x="45720" y="9787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1268E5-AC32-4C9D-AE8D-B8E18AC5E214}">
      <dsp:nvSpPr>
        <dsp:cNvPr id="0" name=""/>
        <dsp:cNvSpPr/>
      </dsp:nvSpPr>
      <dsp:spPr>
        <a:xfrm>
          <a:off x="847074" y="482985"/>
          <a:ext cx="466091" cy="233045"/>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b="0" i="1" kern="1200" dirty="0" smtClean="0"/>
            <a:t>University of Nottingham</a:t>
          </a:r>
          <a:endParaRPr lang="en-GB" sz="600" kern="1200" dirty="0"/>
        </a:p>
      </dsp:txBody>
      <dsp:txXfrm>
        <a:off x="847074" y="482985"/>
        <a:ext cx="466091" cy="233045"/>
      </dsp:txXfrm>
    </dsp:sp>
    <dsp:sp modelId="{1172486F-EB2A-403E-9C77-4C9959EE5580}">
      <dsp:nvSpPr>
        <dsp:cNvPr id="0" name=""/>
        <dsp:cNvSpPr/>
      </dsp:nvSpPr>
      <dsp:spPr>
        <a:xfrm>
          <a:off x="847074" y="813910"/>
          <a:ext cx="466091" cy="233045"/>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i="1" kern="1200" dirty="0" smtClean="0"/>
            <a:t>Library</a:t>
          </a:r>
          <a:endParaRPr lang="en-GB" sz="600" i="1" kern="1200" dirty="0"/>
        </a:p>
      </dsp:txBody>
      <dsp:txXfrm>
        <a:off x="847074" y="813910"/>
        <a:ext cx="466091" cy="233045"/>
      </dsp:txXfrm>
    </dsp:sp>
    <dsp:sp modelId="{624846BB-3E0E-434C-BECF-DA1900A85C96}">
      <dsp:nvSpPr>
        <dsp:cNvPr id="0" name=""/>
        <dsp:cNvSpPr/>
      </dsp:nvSpPr>
      <dsp:spPr>
        <a:xfrm>
          <a:off x="847074" y="1144835"/>
          <a:ext cx="466091" cy="233045"/>
        </a:xfrm>
        <a:prstGeom prst="rect">
          <a:avLst/>
        </a:prstGeom>
        <a:solidFill>
          <a:srgbClr val="CCECFF"/>
        </a:soli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GB" sz="500" b="1" kern="1200" dirty="0" smtClean="0"/>
            <a:t>Air conditioning</a:t>
          </a:r>
          <a:endParaRPr lang="en-GB" sz="500" b="1" kern="1200" dirty="0"/>
        </a:p>
      </dsp:txBody>
      <dsp:txXfrm>
        <a:off x="847074" y="1144835"/>
        <a:ext cx="466091" cy="233045"/>
      </dsp:txXfrm>
    </dsp:sp>
    <dsp:sp modelId="{153BD5DD-0F87-4CC6-BD2A-A656551E8BC5}">
      <dsp:nvSpPr>
        <dsp:cNvPr id="0" name=""/>
        <dsp:cNvSpPr/>
      </dsp:nvSpPr>
      <dsp:spPr>
        <a:xfrm>
          <a:off x="1117" y="1475760"/>
          <a:ext cx="466091" cy="233045"/>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glow rad="139700">
            <a:schemeClr val="accent2">
              <a:satMod val="175000"/>
              <a:alpha val="40000"/>
            </a:schemeClr>
          </a:glow>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b="0" kern="1200" dirty="0" smtClean="0"/>
            <a:t>Average</a:t>
          </a:r>
          <a:endParaRPr lang="en-GB" sz="600" b="0" kern="1200" dirty="0"/>
        </a:p>
      </dsp:txBody>
      <dsp:txXfrm>
        <a:off x="1117" y="1475760"/>
        <a:ext cx="466091" cy="233045"/>
      </dsp:txXfrm>
    </dsp:sp>
    <dsp:sp modelId="{94E091DC-D8C3-49F1-A4ED-2205E9437084}">
      <dsp:nvSpPr>
        <dsp:cNvPr id="0" name=""/>
        <dsp:cNvSpPr/>
      </dsp:nvSpPr>
      <dsp:spPr>
        <a:xfrm>
          <a:off x="565088" y="1475760"/>
          <a:ext cx="466091" cy="233045"/>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b="0" kern="1200" dirty="0" smtClean="0"/>
            <a:t>Compare to similar</a:t>
          </a:r>
          <a:endParaRPr lang="en-GB" sz="600" b="0" kern="1200" dirty="0"/>
        </a:p>
      </dsp:txBody>
      <dsp:txXfrm>
        <a:off x="565088" y="1475760"/>
        <a:ext cx="466091" cy="233045"/>
      </dsp:txXfrm>
    </dsp:sp>
    <dsp:sp modelId="{628C668F-FC5A-46EB-9D4B-DE8A8178C144}">
      <dsp:nvSpPr>
        <dsp:cNvPr id="0" name=""/>
        <dsp:cNvSpPr/>
      </dsp:nvSpPr>
      <dsp:spPr>
        <a:xfrm>
          <a:off x="1129059" y="1475760"/>
          <a:ext cx="466091" cy="233045"/>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b="0" kern="1200" dirty="0" smtClean="0"/>
            <a:t>Proportion</a:t>
          </a:r>
          <a:endParaRPr lang="en-GB" sz="600" b="0" kern="1200" dirty="0"/>
        </a:p>
      </dsp:txBody>
      <dsp:txXfrm>
        <a:off x="1129059" y="1475760"/>
        <a:ext cx="466091" cy="233045"/>
      </dsp:txXfrm>
    </dsp:sp>
    <dsp:sp modelId="{1017C5BF-B4AC-48CD-B125-548DEBA5F34F}">
      <dsp:nvSpPr>
        <dsp:cNvPr id="0" name=""/>
        <dsp:cNvSpPr/>
      </dsp:nvSpPr>
      <dsp:spPr>
        <a:xfrm>
          <a:off x="1693030" y="1475760"/>
          <a:ext cx="466091" cy="233045"/>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b="0" kern="1200" dirty="0" smtClean="0"/>
            <a:t>History</a:t>
          </a:r>
          <a:endParaRPr lang="en-GB" sz="600" b="0" kern="1200" dirty="0"/>
        </a:p>
      </dsp:txBody>
      <dsp:txXfrm>
        <a:off x="1693030" y="1475760"/>
        <a:ext cx="466091" cy="23304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931FA2E-DED2-4172-9900-E6E83A5D13B5}">
      <dsp:nvSpPr>
        <dsp:cNvPr id="0" name=""/>
        <dsp:cNvSpPr/>
      </dsp:nvSpPr>
      <dsp:spPr>
        <a:xfrm>
          <a:off x="1080119" y="1377881"/>
          <a:ext cx="845956" cy="97879"/>
        </a:xfrm>
        <a:custGeom>
          <a:avLst/>
          <a:gdLst/>
          <a:ahLst/>
          <a:cxnLst/>
          <a:rect l="0" t="0" r="0" b="0"/>
          <a:pathLst>
            <a:path>
              <a:moveTo>
                <a:pt x="0" y="0"/>
              </a:moveTo>
              <a:lnTo>
                <a:pt x="0" y="48939"/>
              </a:lnTo>
              <a:lnTo>
                <a:pt x="845956" y="48939"/>
              </a:lnTo>
              <a:lnTo>
                <a:pt x="845956" y="978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113C6B-047A-469F-B8E5-EB6EA27B7770}">
      <dsp:nvSpPr>
        <dsp:cNvPr id="0" name=""/>
        <dsp:cNvSpPr/>
      </dsp:nvSpPr>
      <dsp:spPr>
        <a:xfrm>
          <a:off x="1080119" y="1377881"/>
          <a:ext cx="281985" cy="97879"/>
        </a:xfrm>
        <a:custGeom>
          <a:avLst/>
          <a:gdLst/>
          <a:ahLst/>
          <a:cxnLst/>
          <a:rect l="0" t="0" r="0" b="0"/>
          <a:pathLst>
            <a:path>
              <a:moveTo>
                <a:pt x="0" y="0"/>
              </a:moveTo>
              <a:lnTo>
                <a:pt x="0" y="48939"/>
              </a:lnTo>
              <a:lnTo>
                <a:pt x="281985" y="48939"/>
              </a:lnTo>
              <a:lnTo>
                <a:pt x="281985" y="978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117AE7-9804-4A6F-8AD8-0B5208F78004}">
      <dsp:nvSpPr>
        <dsp:cNvPr id="0" name=""/>
        <dsp:cNvSpPr/>
      </dsp:nvSpPr>
      <dsp:spPr>
        <a:xfrm>
          <a:off x="798134" y="1377881"/>
          <a:ext cx="281985" cy="97879"/>
        </a:xfrm>
        <a:custGeom>
          <a:avLst/>
          <a:gdLst/>
          <a:ahLst/>
          <a:cxnLst/>
          <a:rect l="0" t="0" r="0" b="0"/>
          <a:pathLst>
            <a:path>
              <a:moveTo>
                <a:pt x="281985" y="0"/>
              </a:moveTo>
              <a:lnTo>
                <a:pt x="281985" y="48939"/>
              </a:lnTo>
              <a:lnTo>
                <a:pt x="0" y="48939"/>
              </a:lnTo>
              <a:lnTo>
                <a:pt x="0" y="978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7A14E-471F-4BE9-A217-1550C67DDF43}">
      <dsp:nvSpPr>
        <dsp:cNvPr id="0" name=""/>
        <dsp:cNvSpPr/>
      </dsp:nvSpPr>
      <dsp:spPr>
        <a:xfrm>
          <a:off x="234163" y="1377881"/>
          <a:ext cx="845956" cy="97879"/>
        </a:xfrm>
        <a:custGeom>
          <a:avLst/>
          <a:gdLst/>
          <a:ahLst/>
          <a:cxnLst/>
          <a:rect l="0" t="0" r="0" b="0"/>
          <a:pathLst>
            <a:path>
              <a:moveTo>
                <a:pt x="845956" y="0"/>
              </a:moveTo>
              <a:lnTo>
                <a:pt x="845956" y="48939"/>
              </a:lnTo>
              <a:lnTo>
                <a:pt x="0" y="48939"/>
              </a:lnTo>
              <a:lnTo>
                <a:pt x="0" y="978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9D7495-9BE2-4E17-97AB-6C79C863B366}">
      <dsp:nvSpPr>
        <dsp:cNvPr id="0" name=""/>
        <dsp:cNvSpPr/>
      </dsp:nvSpPr>
      <dsp:spPr>
        <a:xfrm>
          <a:off x="1034399" y="1046956"/>
          <a:ext cx="91440" cy="97879"/>
        </a:xfrm>
        <a:custGeom>
          <a:avLst/>
          <a:gdLst/>
          <a:ahLst/>
          <a:cxnLst/>
          <a:rect l="0" t="0" r="0" b="0"/>
          <a:pathLst>
            <a:path>
              <a:moveTo>
                <a:pt x="45720" y="0"/>
              </a:moveTo>
              <a:lnTo>
                <a:pt x="45720" y="9787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DC355-DAC4-43DA-A0B8-2C40105E9A67}">
      <dsp:nvSpPr>
        <dsp:cNvPr id="0" name=""/>
        <dsp:cNvSpPr/>
      </dsp:nvSpPr>
      <dsp:spPr>
        <a:xfrm>
          <a:off x="1034399" y="716031"/>
          <a:ext cx="91440" cy="97879"/>
        </a:xfrm>
        <a:custGeom>
          <a:avLst/>
          <a:gdLst/>
          <a:ahLst/>
          <a:cxnLst/>
          <a:rect l="0" t="0" r="0" b="0"/>
          <a:pathLst>
            <a:path>
              <a:moveTo>
                <a:pt x="45720" y="0"/>
              </a:moveTo>
              <a:lnTo>
                <a:pt x="45720" y="9787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1268E5-AC32-4C9D-AE8D-B8E18AC5E214}">
      <dsp:nvSpPr>
        <dsp:cNvPr id="0" name=""/>
        <dsp:cNvSpPr/>
      </dsp:nvSpPr>
      <dsp:spPr>
        <a:xfrm>
          <a:off x="847074" y="482985"/>
          <a:ext cx="466091" cy="233045"/>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b="0" i="1" kern="1200" dirty="0" smtClean="0"/>
            <a:t>University of Nottingham</a:t>
          </a:r>
          <a:endParaRPr lang="en-GB" sz="600" kern="1200" dirty="0"/>
        </a:p>
      </dsp:txBody>
      <dsp:txXfrm>
        <a:off x="847074" y="482985"/>
        <a:ext cx="466091" cy="233045"/>
      </dsp:txXfrm>
    </dsp:sp>
    <dsp:sp modelId="{1172486F-EB2A-403E-9C77-4C9959EE5580}">
      <dsp:nvSpPr>
        <dsp:cNvPr id="0" name=""/>
        <dsp:cNvSpPr/>
      </dsp:nvSpPr>
      <dsp:spPr>
        <a:xfrm>
          <a:off x="847074" y="813910"/>
          <a:ext cx="466091" cy="233045"/>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i="1" kern="1200" dirty="0" smtClean="0"/>
            <a:t>Library</a:t>
          </a:r>
          <a:endParaRPr lang="en-GB" sz="600" i="1" kern="1200" dirty="0"/>
        </a:p>
      </dsp:txBody>
      <dsp:txXfrm>
        <a:off x="847074" y="813910"/>
        <a:ext cx="466091" cy="233045"/>
      </dsp:txXfrm>
    </dsp:sp>
    <dsp:sp modelId="{624846BB-3E0E-434C-BECF-DA1900A85C96}">
      <dsp:nvSpPr>
        <dsp:cNvPr id="0" name=""/>
        <dsp:cNvSpPr/>
      </dsp:nvSpPr>
      <dsp:spPr>
        <a:xfrm>
          <a:off x="847074" y="1144835"/>
          <a:ext cx="466091" cy="233045"/>
        </a:xfrm>
        <a:prstGeom prst="rect">
          <a:avLst/>
        </a:prstGeom>
        <a:solidFill>
          <a:srgbClr val="CCECFF"/>
        </a:soli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3175" tIns="3175" rIns="3175" bIns="3175" numCol="1" spcCol="1270" anchor="ctr" anchorCtr="0">
          <a:noAutofit/>
        </a:bodyPr>
        <a:lstStyle/>
        <a:p>
          <a:pPr lvl="0" algn="ctr" defTabSz="222250">
            <a:lnSpc>
              <a:spcPct val="90000"/>
            </a:lnSpc>
            <a:spcBef>
              <a:spcPct val="0"/>
            </a:spcBef>
            <a:spcAft>
              <a:spcPct val="35000"/>
            </a:spcAft>
          </a:pPr>
          <a:r>
            <a:rPr lang="en-GB" sz="500" b="1" kern="1200" dirty="0" smtClean="0"/>
            <a:t>Air conditioning</a:t>
          </a:r>
          <a:endParaRPr lang="en-GB" sz="500" b="1" kern="1200" dirty="0"/>
        </a:p>
      </dsp:txBody>
      <dsp:txXfrm>
        <a:off x="847074" y="1144835"/>
        <a:ext cx="466091" cy="233045"/>
      </dsp:txXfrm>
    </dsp:sp>
    <dsp:sp modelId="{153BD5DD-0F87-4CC6-BD2A-A656551E8BC5}">
      <dsp:nvSpPr>
        <dsp:cNvPr id="0" name=""/>
        <dsp:cNvSpPr/>
      </dsp:nvSpPr>
      <dsp:spPr>
        <a:xfrm>
          <a:off x="1117" y="1475760"/>
          <a:ext cx="466091" cy="233045"/>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b="0" kern="1200" dirty="0" smtClean="0"/>
            <a:t>Average</a:t>
          </a:r>
          <a:endParaRPr lang="en-GB" sz="600" b="0" kern="1200" dirty="0"/>
        </a:p>
      </dsp:txBody>
      <dsp:txXfrm>
        <a:off x="1117" y="1475760"/>
        <a:ext cx="466091" cy="233045"/>
      </dsp:txXfrm>
    </dsp:sp>
    <dsp:sp modelId="{94E091DC-D8C3-49F1-A4ED-2205E9437084}">
      <dsp:nvSpPr>
        <dsp:cNvPr id="0" name=""/>
        <dsp:cNvSpPr/>
      </dsp:nvSpPr>
      <dsp:spPr>
        <a:xfrm>
          <a:off x="565088" y="1475760"/>
          <a:ext cx="466091" cy="233045"/>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b="0" kern="1200" dirty="0" smtClean="0"/>
            <a:t>Compare to similar</a:t>
          </a:r>
          <a:endParaRPr lang="en-GB" sz="600" b="0" kern="1200" dirty="0"/>
        </a:p>
      </dsp:txBody>
      <dsp:txXfrm>
        <a:off x="565088" y="1475760"/>
        <a:ext cx="466091" cy="233045"/>
      </dsp:txXfrm>
    </dsp:sp>
    <dsp:sp modelId="{628C668F-FC5A-46EB-9D4B-DE8A8178C144}">
      <dsp:nvSpPr>
        <dsp:cNvPr id="0" name=""/>
        <dsp:cNvSpPr/>
      </dsp:nvSpPr>
      <dsp:spPr>
        <a:xfrm>
          <a:off x="1129059" y="1475760"/>
          <a:ext cx="466091" cy="233045"/>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b="0" kern="1200" dirty="0" smtClean="0"/>
            <a:t>Proportion</a:t>
          </a:r>
          <a:endParaRPr lang="en-GB" sz="600" b="0" kern="1200" dirty="0"/>
        </a:p>
      </dsp:txBody>
      <dsp:txXfrm>
        <a:off x="1129059" y="1475760"/>
        <a:ext cx="466091" cy="233045"/>
      </dsp:txXfrm>
    </dsp:sp>
    <dsp:sp modelId="{1017C5BF-B4AC-48CD-B125-548DEBA5F34F}">
      <dsp:nvSpPr>
        <dsp:cNvPr id="0" name=""/>
        <dsp:cNvSpPr/>
      </dsp:nvSpPr>
      <dsp:spPr>
        <a:xfrm>
          <a:off x="1693030" y="1475760"/>
          <a:ext cx="466091" cy="233045"/>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glow rad="139700">
            <a:schemeClr val="accent2">
              <a:satMod val="175000"/>
              <a:alpha val="40000"/>
            </a:schemeClr>
          </a:glow>
        </a:effectLst>
      </dsp:spPr>
      <dsp:style>
        <a:lnRef idx="1">
          <a:schemeClr val="accent1"/>
        </a:lnRef>
        <a:fillRef idx="2">
          <a:schemeClr val="accent1"/>
        </a:fillRef>
        <a:effectRef idx="1">
          <a:schemeClr val="accent1"/>
        </a:effectRef>
        <a:fontRef idx="minor">
          <a:schemeClr val="dk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GB" sz="600" b="0" kern="1200" dirty="0" smtClean="0"/>
            <a:t>History</a:t>
          </a:r>
          <a:endParaRPr lang="en-GB" sz="600" b="0" kern="1200" dirty="0"/>
        </a:p>
      </dsp:txBody>
      <dsp:txXfrm>
        <a:off x="1693030" y="1475760"/>
        <a:ext cx="466091" cy="233045"/>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91A50A5-B543-41EF-8EBC-C0A9AD7A868E}">
      <dsp:nvSpPr>
        <dsp:cNvPr id="0" name=""/>
        <dsp:cNvSpPr/>
      </dsp:nvSpPr>
      <dsp:spPr>
        <a:xfrm>
          <a:off x="1924696" y="1339789"/>
          <a:ext cx="165924" cy="1294207"/>
        </a:xfrm>
        <a:custGeom>
          <a:avLst/>
          <a:gdLst/>
          <a:ahLst/>
          <a:cxnLst/>
          <a:rect l="0" t="0" r="0" b="0"/>
          <a:pathLst>
            <a:path>
              <a:moveTo>
                <a:pt x="0" y="0"/>
              </a:moveTo>
              <a:lnTo>
                <a:pt x="0" y="1294207"/>
              </a:lnTo>
              <a:lnTo>
                <a:pt x="165924" y="12942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5DDD19-94B7-4FDC-A1FA-37CFA85DBAFD}">
      <dsp:nvSpPr>
        <dsp:cNvPr id="0" name=""/>
        <dsp:cNvSpPr/>
      </dsp:nvSpPr>
      <dsp:spPr>
        <a:xfrm>
          <a:off x="1924696" y="1339789"/>
          <a:ext cx="165924" cy="508833"/>
        </a:xfrm>
        <a:custGeom>
          <a:avLst/>
          <a:gdLst/>
          <a:ahLst/>
          <a:cxnLst/>
          <a:rect l="0" t="0" r="0" b="0"/>
          <a:pathLst>
            <a:path>
              <a:moveTo>
                <a:pt x="0" y="0"/>
              </a:moveTo>
              <a:lnTo>
                <a:pt x="0" y="508833"/>
              </a:lnTo>
              <a:lnTo>
                <a:pt x="165924" y="50883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DC355-DAC4-43DA-A0B8-2C40105E9A67}">
      <dsp:nvSpPr>
        <dsp:cNvPr id="0" name=""/>
        <dsp:cNvSpPr/>
      </dsp:nvSpPr>
      <dsp:spPr>
        <a:xfrm>
          <a:off x="1697933" y="554415"/>
          <a:ext cx="669227" cy="232293"/>
        </a:xfrm>
        <a:custGeom>
          <a:avLst/>
          <a:gdLst/>
          <a:ahLst/>
          <a:cxnLst/>
          <a:rect l="0" t="0" r="0" b="0"/>
          <a:pathLst>
            <a:path>
              <a:moveTo>
                <a:pt x="0" y="0"/>
              </a:moveTo>
              <a:lnTo>
                <a:pt x="0" y="116146"/>
              </a:lnTo>
              <a:lnTo>
                <a:pt x="669227" y="116146"/>
              </a:lnTo>
              <a:lnTo>
                <a:pt x="669227" y="2322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B88864-98DD-425C-858D-DC0725A32FA1}">
      <dsp:nvSpPr>
        <dsp:cNvPr id="0" name=""/>
        <dsp:cNvSpPr/>
      </dsp:nvSpPr>
      <dsp:spPr>
        <a:xfrm>
          <a:off x="586242" y="1339789"/>
          <a:ext cx="165924" cy="1294207"/>
        </a:xfrm>
        <a:custGeom>
          <a:avLst/>
          <a:gdLst/>
          <a:ahLst/>
          <a:cxnLst/>
          <a:rect l="0" t="0" r="0" b="0"/>
          <a:pathLst>
            <a:path>
              <a:moveTo>
                <a:pt x="0" y="0"/>
              </a:moveTo>
              <a:lnTo>
                <a:pt x="0" y="1294207"/>
              </a:lnTo>
              <a:lnTo>
                <a:pt x="165924" y="12942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ECFC3B-1298-427A-8343-27843728C5B9}">
      <dsp:nvSpPr>
        <dsp:cNvPr id="0" name=""/>
        <dsp:cNvSpPr/>
      </dsp:nvSpPr>
      <dsp:spPr>
        <a:xfrm>
          <a:off x="586242" y="1339789"/>
          <a:ext cx="165924" cy="508833"/>
        </a:xfrm>
        <a:custGeom>
          <a:avLst/>
          <a:gdLst/>
          <a:ahLst/>
          <a:cxnLst/>
          <a:rect l="0" t="0" r="0" b="0"/>
          <a:pathLst>
            <a:path>
              <a:moveTo>
                <a:pt x="0" y="0"/>
              </a:moveTo>
              <a:lnTo>
                <a:pt x="0" y="508833"/>
              </a:lnTo>
              <a:lnTo>
                <a:pt x="165924" y="50883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6A72C-9CD2-426B-A65C-52D4EBF59157}">
      <dsp:nvSpPr>
        <dsp:cNvPr id="0" name=""/>
        <dsp:cNvSpPr/>
      </dsp:nvSpPr>
      <dsp:spPr>
        <a:xfrm>
          <a:off x="1028706" y="554415"/>
          <a:ext cx="669227" cy="232293"/>
        </a:xfrm>
        <a:custGeom>
          <a:avLst/>
          <a:gdLst/>
          <a:ahLst/>
          <a:cxnLst/>
          <a:rect l="0" t="0" r="0" b="0"/>
          <a:pathLst>
            <a:path>
              <a:moveTo>
                <a:pt x="669227" y="0"/>
              </a:moveTo>
              <a:lnTo>
                <a:pt x="669227" y="116146"/>
              </a:lnTo>
              <a:lnTo>
                <a:pt x="0" y="116146"/>
              </a:lnTo>
              <a:lnTo>
                <a:pt x="0" y="2322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1268E5-AC32-4C9D-AE8D-B8E18AC5E214}">
      <dsp:nvSpPr>
        <dsp:cNvPr id="0" name=""/>
        <dsp:cNvSpPr/>
      </dsp:nvSpPr>
      <dsp:spPr>
        <a:xfrm>
          <a:off x="1144853" y="1334"/>
          <a:ext cx="1106160" cy="55308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0" i="1" kern="1200" dirty="0" smtClean="0"/>
            <a:t>University of Nottingham</a:t>
          </a:r>
          <a:endParaRPr lang="en-GB" sz="800" b="0" i="1" kern="1200" dirty="0"/>
        </a:p>
      </dsp:txBody>
      <dsp:txXfrm>
        <a:off x="1144853" y="1334"/>
        <a:ext cx="1106160" cy="553080"/>
      </dsp:txXfrm>
    </dsp:sp>
    <dsp:sp modelId="{8D6B0C27-1497-4A03-A3A1-069B21880CC5}">
      <dsp:nvSpPr>
        <dsp:cNvPr id="0" name=""/>
        <dsp:cNvSpPr/>
      </dsp:nvSpPr>
      <dsp:spPr>
        <a:xfrm>
          <a:off x="475626" y="786708"/>
          <a:ext cx="1106160" cy="55308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i="1" kern="1200" dirty="0" smtClean="0"/>
            <a:t>Horizon</a:t>
          </a:r>
          <a:endParaRPr lang="en-GB" sz="800" i="1" kern="1200" dirty="0"/>
        </a:p>
      </dsp:txBody>
      <dsp:txXfrm>
        <a:off x="475626" y="786708"/>
        <a:ext cx="1106160" cy="553080"/>
      </dsp:txXfrm>
    </dsp:sp>
    <dsp:sp modelId="{C63F7B00-F561-4D13-9F1F-0B16E88E239F}">
      <dsp:nvSpPr>
        <dsp:cNvPr id="0" name=""/>
        <dsp:cNvSpPr/>
      </dsp:nvSpPr>
      <dsp:spPr>
        <a:xfrm>
          <a:off x="752166" y="1572082"/>
          <a:ext cx="1106160" cy="55308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Computer 1</a:t>
          </a:r>
          <a:endParaRPr lang="en-GB" sz="800" b="1" kern="1200" dirty="0"/>
        </a:p>
      </dsp:txBody>
      <dsp:txXfrm>
        <a:off x="752166" y="1572082"/>
        <a:ext cx="1106160" cy="553080"/>
      </dsp:txXfrm>
    </dsp:sp>
    <dsp:sp modelId="{5F39D7BB-9F27-4256-B2F0-0D0B37289B7F}">
      <dsp:nvSpPr>
        <dsp:cNvPr id="0" name=""/>
        <dsp:cNvSpPr/>
      </dsp:nvSpPr>
      <dsp:spPr>
        <a:xfrm>
          <a:off x="752166" y="2357456"/>
          <a:ext cx="1106160" cy="55308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Staff 1</a:t>
          </a:r>
          <a:endParaRPr lang="en-GB" sz="800" b="1" kern="1200" dirty="0"/>
        </a:p>
      </dsp:txBody>
      <dsp:txXfrm>
        <a:off x="752166" y="2357456"/>
        <a:ext cx="1106160" cy="553080"/>
      </dsp:txXfrm>
    </dsp:sp>
    <dsp:sp modelId="{1172486F-EB2A-403E-9C77-4C9959EE5580}">
      <dsp:nvSpPr>
        <dsp:cNvPr id="0" name=""/>
        <dsp:cNvSpPr/>
      </dsp:nvSpPr>
      <dsp:spPr>
        <a:xfrm>
          <a:off x="1814080" y="786708"/>
          <a:ext cx="1106160" cy="55308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i="1" kern="1200" dirty="0" smtClean="0"/>
            <a:t>Library</a:t>
          </a:r>
          <a:endParaRPr lang="en-GB" sz="800" i="1" kern="1200" dirty="0"/>
        </a:p>
      </dsp:txBody>
      <dsp:txXfrm>
        <a:off x="1814080" y="786708"/>
        <a:ext cx="1106160" cy="553080"/>
      </dsp:txXfrm>
    </dsp:sp>
    <dsp:sp modelId="{952A0476-4657-493D-9522-D034E433B4CB}">
      <dsp:nvSpPr>
        <dsp:cNvPr id="0" name=""/>
        <dsp:cNvSpPr/>
      </dsp:nvSpPr>
      <dsp:spPr>
        <a:xfrm>
          <a:off x="2090620" y="1572082"/>
          <a:ext cx="1106160" cy="55308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Computer 1</a:t>
          </a:r>
          <a:endParaRPr lang="en-GB" sz="800" b="1" kern="1200" dirty="0"/>
        </a:p>
      </dsp:txBody>
      <dsp:txXfrm>
        <a:off x="2090620" y="1572082"/>
        <a:ext cx="1106160" cy="553080"/>
      </dsp:txXfrm>
    </dsp:sp>
    <dsp:sp modelId="{E6CF9AAD-2336-4F0F-A338-2A4B32843493}">
      <dsp:nvSpPr>
        <dsp:cNvPr id="0" name=""/>
        <dsp:cNvSpPr/>
      </dsp:nvSpPr>
      <dsp:spPr>
        <a:xfrm>
          <a:off x="2090620" y="2357456"/>
          <a:ext cx="1106160" cy="553080"/>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GB" sz="800" b="1" kern="1200" dirty="0" smtClean="0"/>
            <a:t>Staff 1</a:t>
          </a:r>
          <a:endParaRPr lang="en-GB" sz="800" b="1" kern="1200" dirty="0"/>
        </a:p>
      </dsp:txBody>
      <dsp:txXfrm>
        <a:off x="2090620" y="2357456"/>
        <a:ext cx="1106160" cy="55308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E22FE5-1A5A-4158-840C-29F8A30F2FA1}">
      <dsp:nvSpPr>
        <dsp:cNvPr id="0" name=""/>
        <dsp:cNvSpPr/>
      </dsp:nvSpPr>
      <dsp:spPr>
        <a:xfrm>
          <a:off x="3278718" y="2189776"/>
          <a:ext cx="94665" cy="738394"/>
        </a:xfrm>
        <a:custGeom>
          <a:avLst/>
          <a:gdLst/>
          <a:ahLst/>
          <a:cxnLst/>
          <a:rect l="0" t="0" r="0" b="0"/>
          <a:pathLst>
            <a:path>
              <a:moveTo>
                <a:pt x="0" y="0"/>
              </a:moveTo>
              <a:lnTo>
                <a:pt x="0" y="738394"/>
              </a:lnTo>
              <a:lnTo>
                <a:pt x="94665" y="7383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D614DF-57E2-4224-97FD-5D4A2445A5C6}">
      <dsp:nvSpPr>
        <dsp:cNvPr id="0" name=""/>
        <dsp:cNvSpPr/>
      </dsp:nvSpPr>
      <dsp:spPr>
        <a:xfrm>
          <a:off x="3278718" y="2189776"/>
          <a:ext cx="94665" cy="290308"/>
        </a:xfrm>
        <a:custGeom>
          <a:avLst/>
          <a:gdLst/>
          <a:ahLst/>
          <a:cxnLst/>
          <a:rect l="0" t="0" r="0" b="0"/>
          <a:pathLst>
            <a:path>
              <a:moveTo>
                <a:pt x="0" y="0"/>
              </a:moveTo>
              <a:lnTo>
                <a:pt x="0" y="290308"/>
              </a:lnTo>
              <a:lnTo>
                <a:pt x="94665" y="2903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59359-CD13-4A3F-9DA5-D00EEFABF2D7}">
      <dsp:nvSpPr>
        <dsp:cNvPr id="0" name=""/>
        <dsp:cNvSpPr/>
      </dsp:nvSpPr>
      <dsp:spPr>
        <a:xfrm>
          <a:off x="2767522" y="1741691"/>
          <a:ext cx="763638" cy="132532"/>
        </a:xfrm>
        <a:custGeom>
          <a:avLst/>
          <a:gdLst/>
          <a:ahLst/>
          <a:cxnLst/>
          <a:rect l="0" t="0" r="0" b="0"/>
          <a:pathLst>
            <a:path>
              <a:moveTo>
                <a:pt x="0" y="0"/>
              </a:moveTo>
              <a:lnTo>
                <a:pt x="0" y="66266"/>
              </a:lnTo>
              <a:lnTo>
                <a:pt x="763638" y="66266"/>
              </a:lnTo>
              <a:lnTo>
                <a:pt x="763638" y="1325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9D7495-9BE2-4E17-97AB-6C79C863B366}">
      <dsp:nvSpPr>
        <dsp:cNvPr id="0" name=""/>
        <dsp:cNvSpPr/>
      </dsp:nvSpPr>
      <dsp:spPr>
        <a:xfrm>
          <a:off x="2721802" y="1741691"/>
          <a:ext cx="91440" cy="132532"/>
        </a:xfrm>
        <a:custGeom>
          <a:avLst/>
          <a:gdLst/>
          <a:ahLst/>
          <a:cxnLst/>
          <a:rect l="0" t="0" r="0" b="0"/>
          <a:pathLst>
            <a:path>
              <a:moveTo>
                <a:pt x="45720" y="0"/>
              </a:moveTo>
              <a:lnTo>
                <a:pt x="45720" y="1325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5DDD19-94B7-4FDC-A1FA-37CFA85DBAFD}">
      <dsp:nvSpPr>
        <dsp:cNvPr id="0" name=""/>
        <dsp:cNvSpPr/>
      </dsp:nvSpPr>
      <dsp:spPr>
        <a:xfrm>
          <a:off x="2003884" y="1741691"/>
          <a:ext cx="763638" cy="132532"/>
        </a:xfrm>
        <a:custGeom>
          <a:avLst/>
          <a:gdLst/>
          <a:ahLst/>
          <a:cxnLst/>
          <a:rect l="0" t="0" r="0" b="0"/>
          <a:pathLst>
            <a:path>
              <a:moveTo>
                <a:pt x="763638" y="0"/>
              </a:moveTo>
              <a:lnTo>
                <a:pt x="763638" y="66266"/>
              </a:lnTo>
              <a:lnTo>
                <a:pt x="0" y="66266"/>
              </a:lnTo>
              <a:lnTo>
                <a:pt x="0" y="1325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DC355-DAC4-43DA-A0B8-2C40105E9A67}">
      <dsp:nvSpPr>
        <dsp:cNvPr id="0" name=""/>
        <dsp:cNvSpPr/>
      </dsp:nvSpPr>
      <dsp:spPr>
        <a:xfrm>
          <a:off x="1543176" y="1293605"/>
          <a:ext cx="1224345" cy="132532"/>
        </a:xfrm>
        <a:custGeom>
          <a:avLst/>
          <a:gdLst/>
          <a:ahLst/>
          <a:cxnLst/>
          <a:rect l="0" t="0" r="0" b="0"/>
          <a:pathLst>
            <a:path>
              <a:moveTo>
                <a:pt x="0" y="0"/>
              </a:moveTo>
              <a:lnTo>
                <a:pt x="0" y="66266"/>
              </a:lnTo>
              <a:lnTo>
                <a:pt x="1224345" y="66266"/>
              </a:lnTo>
              <a:lnTo>
                <a:pt x="1224345" y="1325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ECFC3B-1298-427A-8343-27843728C5B9}">
      <dsp:nvSpPr>
        <dsp:cNvPr id="0" name=""/>
        <dsp:cNvSpPr/>
      </dsp:nvSpPr>
      <dsp:spPr>
        <a:xfrm>
          <a:off x="830026" y="1741691"/>
          <a:ext cx="94665" cy="290308"/>
        </a:xfrm>
        <a:custGeom>
          <a:avLst/>
          <a:gdLst/>
          <a:ahLst/>
          <a:cxnLst/>
          <a:rect l="0" t="0" r="0" b="0"/>
          <a:pathLst>
            <a:path>
              <a:moveTo>
                <a:pt x="0" y="0"/>
              </a:moveTo>
              <a:lnTo>
                <a:pt x="0" y="290308"/>
              </a:lnTo>
              <a:lnTo>
                <a:pt x="94665" y="2903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86A72C-9CD2-426B-A65C-52D4EBF59157}">
      <dsp:nvSpPr>
        <dsp:cNvPr id="0" name=""/>
        <dsp:cNvSpPr/>
      </dsp:nvSpPr>
      <dsp:spPr>
        <a:xfrm>
          <a:off x="1082469" y="1293605"/>
          <a:ext cx="460707" cy="132532"/>
        </a:xfrm>
        <a:custGeom>
          <a:avLst/>
          <a:gdLst/>
          <a:ahLst/>
          <a:cxnLst/>
          <a:rect l="0" t="0" r="0" b="0"/>
          <a:pathLst>
            <a:path>
              <a:moveTo>
                <a:pt x="460707" y="0"/>
              </a:moveTo>
              <a:lnTo>
                <a:pt x="460707" y="66266"/>
              </a:lnTo>
              <a:lnTo>
                <a:pt x="0" y="66266"/>
              </a:lnTo>
              <a:lnTo>
                <a:pt x="0" y="1325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936917-3F75-48AF-AB3F-F71489197CD0}">
      <dsp:nvSpPr>
        <dsp:cNvPr id="0" name=""/>
        <dsp:cNvSpPr/>
      </dsp:nvSpPr>
      <dsp:spPr>
        <a:xfrm>
          <a:off x="66388" y="2189776"/>
          <a:ext cx="94665" cy="738394"/>
        </a:xfrm>
        <a:custGeom>
          <a:avLst/>
          <a:gdLst/>
          <a:ahLst/>
          <a:cxnLst/>
          <a:rect l="0" t="0" r="0" b="0"/>
          <a:pathLst>
            <a:path>
              <a:moveTo>
                <a:pt x="0" y="0"/>
              </a:moveTo>
              <a:lnTo>
                <a:pt x="0" y="738394"/>
              </a:lnTo>
              <a:lnTo>
                <a:pt x="94665" y="73839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F9891E-91A7-4EF3-975E-CE08292C11BD}">
      <dsp:nvSpPr>
        <dsp:cNvPr id="0" name=""/>
        <dsp:cNvSpPr/>
      </dsp:nvSpPr>
      <dsp:spPr>
        <a:xfrm>
          <a:off x="66388" y="2189776"/>
          <a:ext cx="94665" cy="290308"/>
        </a:xfrm>
        <a:custGeom>
          <a:avLst/>
          <a:gdLst/>
          <a:ahLst/>
          <a:cxnLst/>
          <a:rect l="0" t="0" r="0" b="0"/>
          <a:pathLst>
            <a:path>
              <a:moveTo>
                <a:pt x="0" y="0"/>
              </a:moveTo>
              <a:lnTo>
                <a:pt x="0" y="290308"/>
              </a:lnTo>
              <a:lnTo>
                <a:pt x="94665" y="29030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A1EBB6-3021-4847-97C8-4EED51F239D6}">
      <dsp:nvSpPr>
        <dsp:cNvPr id="0" name=""/>
        <dsp:cNvSpPr/>
      </dsp:nvSpPr>
      <dsp:spPr>
        <a:xfrm>
          <a:off x="273110" y="1741691"/>
          <a:ext cx="91440" cy="132532"/>
        </a:xfrm>
        <a:custGeom>
          <a:avLst/>
          <a:gdLst/>
          <a:ahLst/>
          <a:cxnLst/>
          <a:rect l="0" t="0" r="0" b="0"/>
          <a:pathLst>
            <a:path>
              <a:moveTo>
                <a:pt x="45720" y="0"/>
              </a:moveTo>
              <a:lnTo>
                <a:pt x="45720" y="13253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94471-6F82-40A5-8BAF-5C175CC9CB88}">
      <dsp:nvSpPr>
        <dsp:cNvPr id="0" name=""/>
        <dsp:cNvSpPr/>
      </dsp:nvSpPr>
      <dsp:spPr>
        <a:xfrm>
          <a:off x="318830" y="1293605"/>
          <a:ext cx="1224345" cy="132532"/>
        </a:xfrm>
        <a:custGeom>
          <a:avLst/>
          <a:gdLst/>
          <a:ahLst/>
          <a:cxnLst/>
          <a:rect l="0" t="0" r="0" b="0"/>
          <a:pathLst>
            <a:path>
              <a:moveTo>
                <a:pt x="1224345" y="0"/>
              </a:moveTo>
              <a:lnTo>
                <a:pt x="1224345" y="66266"/>
              </a:lnTo>
              <a:lnTo>
                <a:pt x="0" y="66266"/>
              </a:lnTo>
              <a:lnTo>
                <a:pt x="0" y="1325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1268E5-AC32-4C9D-AE8D-B8E18AC5E214}">
      <dsp:nvSpPr>
        <dsp:cNvPr id="0" name=""/>
        <dsp:cNvSpPr/>
      </dsp:nvSpPr>
      <dsp:spPr>
        <a:xfrm>
          <a:off x="1227623" y="978052"/>
          <a:ext cx="631106" cy="31555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b="0" i="1" kern="1200" dirty="0" smtClean="0"/>
            <a:t>University of Nottingham</a:t>
          </a:r>
          <a:endParaRPr lang="en-GB" sz="700" b="0" i="1" kern="1200" dirty="0"/>
        </a:p>
      </dsp:txBody>
      <dsp:txXfrm>
        <a:off x="1227623" y="978052"/>
        <a:ext cx="631106" cy="315553"/>
      </dsp:txXfrm>
    </dsp:sp>
    <dsp:sp modelId="{C5FF4637-7932-4799-97B4-EFE8A08D903D}">
      <dsp:nvSpPr>
        <dsp:cNvPr id="0" name=""/>
        <dsp:cNvSpPr/>
      </dsp:nvSpPr>
      <dsp:spPr>
        <a:xfrm>
          <a:off x="3277" y="1426138"/>
          <a:ext cx="631106" cy="31555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i="1" kern="1200" dirty="0" smtClean="0"/>
            <a:t>Business School</a:t>
          </a:r>
          <a:endParaRPr lang="en-GB" sz="700" i="1" kern="1200" dirty="0"/>
        </a:p>
      </dsp:txBody>
      <dsp:txXfrm>
        <a:off x="3277" y="1426138"/>
        <a:ext cx="631106" cy="315553"/>
      </dsp:txXfrm>
    </dsp:sp>
    <dsp:sp modelId="{95AECB01-B36E-401E-97AF-A5700457820C}">
      <dsp:nvSpPr>
        <dsp:cNvPr id="0" name=""/>
        <dsp:cNvSpPr/>
      </dsp:nvSpPr>
      <dsp:spPr>
        <a:xfrm>
          <a:off x="3277" y="1874223"/>
          <a:ext cx="631106" cy="31555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i="1" kern="1200" dirty="0" smtClean="0"/>
            <a:t>International Business</a:t>
          </a:r>
          <a:endParaRPr lang="en-GB" sz="700" i="1" kern="1200" dirty="0"/>
        </a:p>
      </dsp:txBody>
      <dsp:txXfrm>
        <a:off x="3277" y="1874223"/>
        <a:ext cx="631106" cy="315553"/>
      </dsp:txXfrm>
    </dsp:sp>
    <dsp:sp modelId="{1711109F-95A4-4E84-A7A9-822FA8726F52}">
      <dsp:nvSpPr>
        <dsp:cNvPr id="0" name=""/>
        <dsp:cNvSpPr/>
      </dsp:nvSpPr>
      <dsp:spPr>
        <a:xfrm>
          <a:off x="161054" y="2322308"/>
          <a:ext cx="631106" cy="315553"/>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b="1" kern="1200" dirty="0" smtClean="0"/>
            <a:t>Computer 1</a:t>
          </a:r>
          <a:endParaRPr lang="en-GB" sz="700" b="1" kern="1200" dirty="0"/>
        </a:p>
      </dsp:txBody>
      <dsp:txXfrm>
        <a:off x="161054" y="2322308"/>
        <a:ext cx="631106" cy="315553"/>
      </dsp:txXfrm>
    </dsp:sp>
    <dsp:sp modelId="{6868B133-0C00-42F9-B831-BC38C7828A89}">
      <dsp:nvSpPr>
        <dsp:cNvPr id="0" name=""/>
        <dsp:cNvSpPr/>
      </dsp:nvSpPr>
      <dsp:spPr>
        <a:xfrm>
          <a:off x="161054" y="2770394"/>
          <a:ext cx="631106" cy="31555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b="1" kern="1200" dirty="0" smtClean="0"/>
            <a:t>Air conditioning</a:t>
          </a:r>
          <a:endParaRPr lang="en-GB" sz="700" b="1" kern="1200" dirty="0"/>
        </a:p>
      </dsp:txBody>
      <dsp:txXfrm>
        <a:off x="161054" y="2770394"/>
        <a:ext cx="631106" cy="315553"/>
      </dsp:txXfrm>
    </dsp:sp>
    <dsp:sp modelId="{8D6B0C27-1497-4A03-A3A1-069B21880CC5}">
      <dsp:nvSpPr>
        <dsp:cNvPr id="0" name=""/>
        <dsp:cNvSpPr/>
      </dsp:nvSpPr>
      <dsp:spPr>
        <a:xfrm>
          <a:off x="766916" y="1426138"/>
          <a:ext cx="631106" cy="31555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i="1" kern="1200" dirty="0" smtClean="0"/>
            <a:t>Horizon</a:t>
          </a:r>
          <a:endParaRPr lang="en-GB" sz="700" i="1" kern="1200" dirty="0"/>
        </a:p>
      </dsp:txBody>
      <dsp:txXfrm>
        <a:off x="766916" y="1426138"/>
        <a:ext cx="631106" cy="315553"/>
      </dsp:txXfrm>
    </dsp:sp>
    <dsp:sp modelId="{C63F7B00-F561-4D13-9F1F-0B16E88E239F}">
      <dsp:nvSpPr>
        <dsp:cNvPr id="0" name=""/>
        <dsp:cNvSpPr/>
      </dsp:nvSpPr>
      <dsp:spPr>
        <a:xfrm>
          <a:off x="924692" y="1874223"/>
          <a:ext cx="631106" cy="31555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b="1" kern="1200" dirty="0" smtClean="0"/>
            <a:t>Computer 1</a:t>
          </a:r>
          <a:endParaRPr lang="en-GB" sz="700" b="1" kern="1200" dirty="0"/>
        </a:p>
      </dsp:txBody>
      <dsp:txXfrm>
        <a:off x="924692" y="1874223"/>
        <a:ext cx="631106" cy="315553"/>
      </dsp:txXfrm>
    </dsp:sp>
    <dsp:sp modelId="{1172486F-EB2A-403E-9C77-4C9959EE5580}">
      <dsp:nvSpPr>
        <dsp:cNvPr id="0" name=""/>
        <dsp:cNvSpPr/>
      </dsp:nvSpPr>
      <dsp:spPr>
        <a:xfrm>
          <a:off x="2451969" y="1426138"/>
          <a:ext cx="631106" cy="31555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i="1" kern="1200" dirty="0" smtClean="0"/>
            <a:t>Library</a:t>
          </a:r>
          <a:endParaRPr lang="en-GB" sz="700" i="1" kern="1200" dirty="0"/>
        </a:p>
      </dsp:txBody>
      <dsp:txXfrm>
        <a:off x="2451969" y="1426138"/>
        <a:ext cx="631106" cy="315553"/>
      </dsp:txXfrm>
    </dsp:sp>
    <dsp:sp modelId="{952A0476-4657-493D-9522-D034E433B4CB}">
      <dsp:nvSpPr>
        <dsp:cNvPr id="0" name=""/>
        <dsp:cNvSpPr/>
      </dsp:nvSpPr>
      <dsp:spPr>
        <a:xfrm>
          <a:off x="1688330" y="1874223"/>
          <a:ext cx="631106" cy="31555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b="1" kern="1200" dirty="0" smtClean="0"/>
            <a:t>Computer 1</a:t>
          </a:r>
          <a:endParaRPr lang="en-GB" sz="700" b="1" kern="1200" dirty="0"/>
        </a:p>
      </dsp:txBody>
      <dsp:txXfrm>
        <a:off x="1688330" y="1874223"/>
        <a:ext cx="631106" cy="315553"/>
      </dsp:txXfrm>
    </dsp:sp>
    <dsp:sp modelId="{624846BB-3E0E-434C-BECF-DA1900A85C96}">
      <dsp:nvSpPr>
        <dsp:cNvPr id="0" name=""/>
        <dsp:cNvSpPr/>
      </dsp:nvSpPr>
      <dsp:spPr>
        <a:xfrm>
          <a:off x="2451969" y="1874223"/>
          <a:ext cx="631106" cy="315553"/>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b="1" kern="1200" dirty="0" smtClean="0"/>
            <a:t>Air conditioning</a:t>
          </a:r>
          <a:endParaRPr lang="en-GB" sz="700" b="1" kern="1200" dirty="0"/>
        </a:p>
      </dsp:txBody>
      <dsp:txXfrm>
        <a:off x="2451969" y="1874223"/>
        <a:ext cx="631106" cy="315553"/>
      </dsp:txXfrm>
    </dsp:sp>
    <dsp:sp modelId="{CDA8908A-76D7-4596-BA22-DF08507147CA}">
      <dsp:nvSpPr>
        <dsp:cNvPr id="0" name=""/>
        <dsp:cNvSpPr/>
      </dsp:nvSpPr>
      <dsp:spPr>
        <a:xfrm>
          <a:off x="3215607" y="1874223"/>
          <a:ext cx="631106" cy="315553"/>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kern="1200" dirty="0" smtClean="0"/>
            <a:t>Servers</a:t>
          </a:r>
          <a:endParaRPr lang="en-GB" sz="700" kern="1200" dirty="0"/>
        </a:p>
      </dsp:txBody>
      <dsp:txXfrm>
        <a:off x="3215607" y="1874223"/>
        <a:ext cx="631106" cy="315553"/>
      </dsp:txXfrm>
    </dsp:sp>
    <dsp:sp modelId="{3661E056-49BF-48B4-B5D0-DE986D1824E3}">
      <dsp:nvSpPr>
        <dsp:cNvPr id="0" name=""/>
        <dsp:cNvSpPr/>
      </dsp:nvSpPr>
      <dsp:spPr>
        <a:xfrm>
          <a:off x="3373384" y="2322308"/>
          <a:ext cx="631106" cy="315553"/>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b="1" kern="1200" dirty="0" smtClean="0"/>
            <a:t>Main</a:t>
          </a:r>
          <a:endParaRPr lang="en-GB" sz="700" b="1" kern="1200" dirty="0"/>
        </a:p>
      </dsp:txBody>
      <dsp:txXfrm>
        <a:off x="3373384" y="2322308"/>
        <a:ext cx="631106" cy="315553"/>
      </dsp:txXfrm>
    </dsp:sp>
    <dsp:sp modelId="{E773B8A0-141E-4839-BF5D-8356FEF3350A}">
      <dsp:nvSpPr>
        <dsp:cNvPr id="0" name=""/>
        <dsp:cNvSpPr/>
      </dsp:nvSpPr>
      <dsp:spPr>
        <a:xfrm>
          <a:off x="3373384" y="2770394"/>
          <a:ext cx="631106" cy="315553"/>
        </a:xfrm>
        <a:prstGeom prst="rect">
          <a:avLst/>
        </a:prstGeom>
        <a:solidFill>
          <a:srgbClr val="CCFF99"/>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GB" sz="700" b="1" kern="1200" dirty="0" smtClean="0"/>
            <a:t>Web</a:t>
          </a:r>
          <a:endParaRPr lang="en-GB" sz="700" b="1" kern="1200" dirty="0"/>
        </a:p>
      </dsp:txBody>
      <dsp:txXfrm>
        <a:off x="3373384" y="2770394"/>
        <a:ext cx="631106" cy="315553"/>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78669F8D-66EC-402E-96E3-2567535483B7}" type="datetimeFigureOut">
              <a:rPr lang="en-GB" smtClean="0"/>
              <a:pPr/>
              <a:t>1/31/11</a:t>
            </a:fld>
            <a:endParaRPr lang="en-GB"/>
          </a:p>
        </p:txBody>
      </p:sp>
      <p:sp>
        <p:nvSpPr>
          <p:cNvPr id="4" name="Footer Placeholder 3"/>
          <p:cNvSpPr>
            <a:spLocks noGrp="1"/>
          </p:cNvSpPr>
          <p:nvPr>
            <p:ph type="ftr" sz="quarter" idx="2"/>
          </p:nvPr>
        </p:nvSpPr>
        <p:spPr>
          <a:xfrm>
            <a:off x="0" y="9428163"/>
            <a:ext cx="2889250"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8250" y="9428163"/>
            <a:ext cx="2889250" cy="496887"/>
          </a:xfrm>
          <a:prstGeom prst="rect">
            <a:avLst/>
          </a:prstGeom>
        </p:spPr>
        <p:txBody>
          <a:bodyPr vert="horz" lIns="91440" tIns="45720" rIns="91440" bIns="45720" rtlCol="0" anchor="b"/>
          <a:lstStyle>
            <a:lvl1pPr algn="r">
              <a:defRPr sz="1200"/>
            </a:lvl1pPr>
          </a:lstStyle>
          <a:p>
            <a:fld id="{C954C327-23A1-422A-AE60-EFA1D6B33446}" type="slidenum">
              <a:rPr lang="en-GB" smtClean="0"/>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889938" cy="496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cs typeface="ＭＳ Ｐゴシック" charset="-128"/>
              </a:defRPr>
            </a:lvl1pPr>
          </a:lstStyle>
          <a:p>
            <a:pPr>
              <a:defRPr/>
            </a:pPr>
            <a:endParaRPr lang="en-US"/>
          </a:p>
        </p:txBody>
      </p:sp>
      <p:sp>
        <p:nvSpPr>
          <p:cNvPr id="19459" name="Rectangle 3"/>
          <p:cNvSpPr>
            <a:spLocks noGrp="1" noChangeArrowheads="1"/>
          </p:cNvSpPr>
          <p:nvPr>
            <p:ph type="dt" idx="1"/>
          </p:nvPr>
        </p:nvSpPr>
        <p:spPr bwMode="auto">
          <a:xfrm>
            <a:off x="3779150" y="0"/>
            <a:ext cx="2889938" cy="496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cs typeface="ＭＳ Ｐゴシック" charset="-128"/>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854075" y="744538"/>
            <a:ext cx="4960938" cy="3722687"/>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889212" y="4715153"/>
            <a:ext cx="4890665" cy="44669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9430306"/>
            <a:ext cx="2889938" cy="49633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cs typeface="ＭＳ Ｐゴシック" charset="-128"/>
              </a:defRPr>
            </a:lvl1pPr>
          </a:lstStyle>
          <a:p>
            <a:pPr>
              <a:defRPr/>
            </a:pPr>
            <a:endParaRPr lang="en-US"/>
          </a:p>
        </p:txBody>
      </p:sp>
      <p:sp>
        <p:nvSpPr>
          <p:cNvPr id="19463" name="Rectangle 7"/>
          <p:cNvSpPr>
            <a:spLocks noGrp="1" noChangeArrowheads="1"/>
          </p:cNvSpPr>
          <p:nvPr>
            <p:ph type="sldNum" sz="quarter" idx="5"/>
          </p:nvPr>
        </p:nvSpPr>
        <p:spPr bwMode="auto">
          <a:xfrm>
            <a:off x="3779150" y="9430306"/>
            <a:ext cx="2889938" cy="49633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smtClean="0"/>
            </a:lvl1pPr>
          </a:lstStyle>
          <a:p>
            <a:pPr>
              <a:defRPr/>
            </a:pPr>
            <a:fld id="{F2201894-76F8-47CF-825F-28869F1BB0D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pitchFamily="-109"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F2201894-76F8-47CF-825F-28869F1BB0D5}" type="slidenum">
              <a:rPr lang="en-US" smtClean="0"/>
              <a:pPr>
                <a:defRPr/>
              </a:pPr>
              <a:t>47</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F2201894-76F8-47CF-825F-28869F1BB0D5}" type="slidenum">
              <a:rPr lang="en-US" smtClean="0"/>
              <a:pPr>
                <a:defRPr/>
              </a:pPr>
              <a:t>96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 month app spec</a:t>
            </a:r>
          </a:p>
          <a:p>
            <a:r>
              <a:rPr lang="en-US" dirty="0" smtClean="0"/>
              <a:t>1 month</a:t>
            </a:r>
            <a:r>
              <a:rPr lang="en-US" baseline="0" dirty="0" smtClean="0"/>
              <a:t> buy infrastructure</a:t>
            </a:r>
          </a:p>
          <a:p>
            <a:r>
              <a:rPr lang="en-US" baseline="0" dirty="0" smtClean="0"/>
              <a:t>3 months get Irene’s data</a:t>
            </a:r>
          </a:p>
          <a:p>
            <a:r>
              <a:rPr lang="en-US" baseline="0" dirty="0" smtClean="0"/>
              <a:t>4 months </a:t>
            </a:r>
            <a:r>
              <a:rPr lang="en-US" baseline="0" dirty="0" err="1" smtClean="0"/>
              <a:t>analyse</a:t>
            </a:r>
            <a:r>
              <a:rPr lang="en-US" baseline="0" dirty="0" smtClean="0"/>
              <a:t> Irene’s data</a:t>
            </a:r>
          </a:p>
          <a:p>
            <a:r>
              <a:rPr lang="en-US" baseline="0" dirty="0" smtClean="0"/>
              <a:t>3 months spec the deployment in china/</a:t>
            </a:r>
            <a:r>
              <a:rPr lang="en-US" baseline="0" dirty="0" err="1" smtClean="0"/>
              <a:t>uk</a:t>
            </a:r>
            <a:endParaRPr lang="en-US" baseline="0" dirty="0" smtClean="0"/>
          </a:p>
          <a:p>
            <a:r>
              <a:rPr lang="en-US" baseline="0" dirty="0" smtClean="0"/>
              <a:t>6 Months personal container</a:t>
            </a:r>
          </a:p>
          <a:p>
            <a:r>
              <a:rPr lang="en-US" baseline="0" dirty="0" smtClean="0"/>
              <a:t>3 months first paper prototypes</a:t>
            </a:r>
          </a:p>
        </p:txBody>
      </p:sp>
      <p:sp>
        <p:nvSpPr>
          <p:cNvPr id="4" name="Slide Number Placeholder 3"/>
          <p:cNvSpPr>
            <a:spLocks noGrp="1"/>
          </p:cNvSpPr>
          <p:nvPr>
            <p:ph type="sldNum" sz="quarter" idx="10"/>
          </p:nvPr>
        </p:nvSpPr>
        <p:spPr/>
        <p:txBody>
          <a:bodyPr/>
          <a:lstStyle/>
          <a:p>
            <a:pPr>
              <a:defRPr/>
            </a:pPr>
            <a:fld id="{F2201894-76F8-47CF-825F-28869F1BB0D5}" type="slidenum">
              <a:rPr lang="en-US" smtClean="0"/>
              <a:pPr>
                <a:defRPr/>
              </a:pPr>
              <a:t>97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F2201894-76F8-47CF-825F-28869F1BB0D5}" type="slidenum">
              <a:rPr lang="en-US" smtClean="0"/>
              <a:pPr>
                <a:defRPr/>
              </a:pPr>
              <a:t>59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F2201894-76F8-47CF-825F-28869F1BB0D5}" type="slidenum">
              <a:rPr lang="en-US" smtClean="0"/>
              <a:pPr>
                <a:defRPr/>
              </a:pPr>
              <a:t>60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F2201894-76F8-47CF-825F-28869F1BB0D5}" type="slidenum">
              <a:rPr lang="en-US" smtClean="0"/>
              <a:pPr>
                <a:defRPr/>
              </a:pPr>
              <a:t>61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F2201894-76F8-47CF-825F-28869F1BB0D5}" type="slidenum">
              <a:rPr lang="en-US" smtClean="0"/>
              <a:pPr>
                <a:defRPr/>
              </a:pPr>
              <a:t>79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F2201894-76F8-47CF-825F-28869F1BB0D5}" type="slidenum">
              <a:rPr lang="en-US" smtClean="0"/>
              <a:pPr>
                <a:defRPr/>
              </a:pPr>
              <a:t>80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F2201894-76F8-47CF-825F-28869F1BB0D5}" type="slidenum">
              <a:rPr lang="en-US" smtClean="0"/>
              <a:pPr>
                <a:defRPr/>
              </a:pPr>
              <a:t>81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F2201894-76F8-47CF-825F-28869F1BB0D5}" type="slidenum">
              <a:rPr lang="en-US" smtClean="0"/>
              <a:pPr>
                <a:defRPr/>
              </a:pPr>
              <a:t>85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F2201894-76F8-47CF-825F-28869F1BB0D5}" type="slidenum">
              <a:rPr lang="en-US" smtClean="0"/>
              <a:pPr>
                <a:defRPr/>
              </a:pPr>
              <a:t>95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pic>
        <p:nvPicPr>
          <p:cNvPr id="4" name="Picture 8" descr="Horizon DER White.pdf"/>
          <p:cNvPicPr>
            <a:picLocks noChangeAspect="1"/>
          </p:cNvPicPr>
          <p:nvPr userDrawn="1"/>
        </p:nvPicPr>
        <p:blipFill>
          <a:blip r:embed="rId2" cstate="print"/>
          <a:srcRect/>
          <a:stretch>
            <a:fillRect/>
          </a:stretch>
        </p:blipFill>
        <p:spPr bwMode="auto">
          <a:xfrm>
            <a:off x="6400800" y="325438"/>
            <a:ext cx="2514600" cy="793750"/>
          </a:xfrm>
          <a:prstGeom prst="rect">
            <a:avLst/>
          </a:prstGeom>
          <a:noFill/>
          <a:ln w="9525">
            <a:noFill/>
            <a:miter lim="800000"/>
            <a:headEnd/>
            <a:tailEnd/>
          </a:ln>
        </p:spPr>
      </p:pic>
      <p:sp>
        <p:nvSpPr>
          <p:cNvPr id="2" name="Title 1"/>
          <p:cNvSpPr>
            <a:spLocks noGrp="1"/>
          </p:cNvSpPr>
          <p:nvPr>
            <p:ph type="ctrTitle"/>
          </p:nvPr>
        </p:nvSpPr>
        <p:spPr>
          <a:xfrm>
            <a:off x="685800" y="2130425"/>
            <a:ext cx="7772400" cy="1470025"/>
          </a:xfrm>
        </p:spPr>
        <p:txBody>
          <a:bodyPr anchorCtr="1"/>
          <a:lstStyle>
            <a:lvl1pPr>
              <a:defRPr>
                <a:solidFill>
                  <a:schemeClr val="accent6"/>
                </a:solidFill>
              </a:defRPr>
            </a:lvl1p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nchor="ctr" anchorCtr="1"/>
          <a:lstStyle>
            <a:lvl1pPr marL="0" indent="0" algn="ctr">
              <a:buNone/>
              <a:defRPr>
                <a:solidFill>
                  <a:schemeClr val="accent6"/>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Content">
    <p:spTree>
      <p:nvGrpSpPr>
        <p:cNvPr id="1" name=""/>
        <p:cNvGrpSpPr/>
        <p:nvPr/>
      </p:nvGrpSpPr>
      <p:grpSpPr>
        <a:xfrm>
          <a:off x="0" y="0"/>
          <a:ext cx="0" cy="0"/>
          <a:chOff x="0" y="0"/>
          <a:chExt cx="0" cy="0"/>
        </a:xfrm>
      </p:grpSpPr>
      <p:pic>
        <p:nvPicPr>
          <p:cNvPr id="4" name="Picture 5" descr="Horizon DER RGB.png"/>
          <p:cNvPicPr>
            <a:picLocks noChangeAspect="1"/>
          </p:cNvPicPr>
          <p:nvPr/>
        </p:nvPicPr>
        <p:blipFill>
          <a:blip r:embed="rId2" cstate="print"/>
          <a:srcRect/>
          <a:stretch>
            <a:fillRect/>
          </a:stretch>
        </p:blipFill>
        <p:spPr bwMode="auto">
          <a:xfrm>
            <a:off x="7696200" y="6248400"/>
            <a:ext cx="1281113" cy="473075"/>
          </a:xfrm>
          <a:prstGeom prst="rect">
            <a:avLst/>
          </a:prstGeom>
          <a:noFill/>
          <a:ln w="9525">
            <a:noFill/>
            <a:miter lim="800000"/>
            <a:headEnd/>
            <a:tailEnd/>
          </a:ln>
        </p:spPr>
      </p:pic>
      <p:sp>
        <p:nvSpPr>
          <p:cNvPr id="3" name="Content Placeholder 2"/>
          <p:cNvSpPr>
            <a:spLocks noGrp="1"/>
          </p:cNvSpPr>
          <p:nvPr>
            <p:ph idx="1"/>
          </p:nvPr>
        </p:nvSpPr>
        <p:spPr>
          <a:xfrm>
            <a:off x="352425" y="2076450"/>
            <a:ext cx="8334375" cy="4114800"/>
          </a:xfrm>
          <a:prstGeom prst="rect">
            <a:avLst/>
          </a:prstGeom>
        </p:spPr>
        <p:txBody>
          <a:bodyPr>
            <a:normAutofit/>
          </a:bodyPr>
          <a:lstStyle>
            <a:lvl1pPr>
              <a:defRPr>
                <a:solidFill>
                  <a:schemeClr val="accent6"/>
                </a:solidFill>
              </a:defRPr>
            </a:lvl1pPr>
            <a:lvl2pPr>
              <a:defRPr>
                <a:solidFill>
                  <a:schemeClr val="accent6"/>
                </a:solidFill>
              </a:defRPr>
            </a:lvl2pPr>
            <a:lvl3pPr>
              <a:defRPr>
                <a:solidFill>
                  <a:schemeClr val="accent6"/>
                </a:solidFill>
              </a:defRPr>
            </a:lvl3pPr>
            <a:lvl4pPr>
              <a:buFont typeface="Wingdings" charset="2"/>
              <a:buChar char="−"/>
              <a:defRPr>
                <a:solidFill>
                  <a:schemeClr val="accent6"/>
                </a:solidFill>
              </a:defRPr>
            </a:lvl4pPr>
            <a:lvl5pPr>
              <a:defRPr>
                <a:solidFill>
                  <a:schemeClr val="accent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itle 1"/>
          <p:cNvSpPr>
            <a:spLocks noGrp="1"/>
          </p:cNvSpPr>
          <p:nvPr>
            <p:ph type="title"/>
          </p:nvPr>
        </p:nvSpPr>
        <p:spPr>
          <a:xfrm>
            <a:off x="1905000" y="152400"/>
            <a:ext cx="7086600" cy="990600"/>
          </a:xfrm>
        </p:spPr>
        <p:txBody>
          <a:bodyPr/>
          <a:lstStyle>
            <a:lvl1pPr>
              <a:defRPr>
                <a:solidFill>
                  <a:schemeClr val="bg1"/>
                </a:solidFill>
              </a:defRPr>
            </a:lvl1pPr>
          </a:lstStyle>
          <a:p>
            <a:r>
              <a:rPr lang="en-US" smtClean="0"/>
              <a:t>Click to edit Master title style</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wo Content">
    <p:spTree>
      <p:nvGrpSpPr>
        <p:cNvPr id="1" name=""/>
        <p:cNvGrpSpPr/>
        <p:nvPr/>
      </p:nvGrpSpPr>
      <p:grpSpPr>
        <a:xfrm>
          <a:off x="0" y="0"/>
          <a:ext cx="0" cy="0"/>
          <a:chOff x="0" y="0"/>
          <a:chExt cx="0" cy="0"/>
        </a:xfrm>
      </p:grpSpPr>
      <p:pic>
        <p:nvPicPr>
          <p:cNvPr id="5" name="Picture 5" descr="Horizon DER RGB.png"/>
          <p:cNvPicPr>
            <a:picLocks noChangeAspect="1"/>
          </p:cNvPicPr>
          <p:nvPr/>
        </p:nvPicPr>
        <p:blipFill>
          <a:blip r:embed="rId2" cstate="print"/>
          <a:srcRect/>
          <a:stretch>
            <a:fillRect/>
          </a:stretch>
        </p:blipFill>
        <p:spPr bwMode="auto">
          <a:xfrm>
            <a:off x="7696200" y="6248400"/>
            <a:ext cx="1281113" cy="473075"/>
          </a:xfrm>
          <a:prstGeom prst="rect">
            <a:avLst/>
          </a:prstGeom>
          <a:noFill/>
          <a:ln w="9525">
            <a:noFill/>
            <a:miter lim="800000"/>
            <a:headEnd/>
            <a:tailEnd/>
          </a:ln>
        </p:spPr>
      </p:pic>
      <p:sp>
        <p:nvSpPr>
          <p:cNvPr id="3" name="Content Placeholder 2"/>
          <p:cNvSpPr>
            <a:spLocks noGrp="1"/>
          </p:cNvSpPr>
          <p:nvPr>
            <p:ph sz="half" idx="1"/>
          </p:nvPr>
        </p:nvSpPr>
        <p:spPr>
          <a:xfrm>
            <a:off x="352425" y="2076450"/>
            <a:ext cx="4090988" cy="4114800"/>
          </a:xfrm>
          <a:prstGeom prst="rect">
            <a:avLst/>
          </a:prstGeom>
        </p:spPr>
        <p:txBody>
          <a:bodyPr>
            <a:normAutofit/>
          </a:bodyPr>
          <a:lstStyle>
            <a:lvl1pPr>
              <a:defRPr sz="2000">
                <a:solidFill>
                  <a:schemeClr val="accent6"/>
                </a:solidFill>
              </a:defRPr>
            </a:lvl1pPr>
            <a:lvl2pPr>
              <a:defRPr sz="1800">
                <a:solidFill>
                  <a:schemeClr val="accent6"/>
                </a:solidFill>
              </a:defRPr>
            </a:lvl2pPr>
            <a:lvl3pPr>
              <a:defRPr sz="1600">
                <a:solidFill>
                  <a:schemeClr val="accent6"/>
                </a:solidFill>
              </a:defRPr>
            </a:lvl3pPr>
            <a:lvl4pPr>
              <a:defRPr sz="1400">
                <a:solidFill>
                  <a:schemeClr val="accent6"/>
                </a:solidFill>
              </a:defRPr>
            </a:lvl4pPr>
            <a:lvl5pPr>
              <a:defRPr sz="1400">
                <a:solidFill>
                  <a:schemeClr val="accent6"/>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595813" y="2076450"/>
            <a:ext cx="4090987" cy="4114800"/>
          </a:xfrm>
          <a:prstGeom prst="rect">
            <a:avLst/>
          </a:prstGeom>
        </p:spPr>
        <p:txBody>
          <a:bodyPr>
            <a:normAutofit/>
          </a:bodyPr>
          <a:lstStyle>
            <a:lvl1pPr>
              <a:defRPr sz="2000">
                <a:solidFill>
                  <a:schemeClr val="accent6"/>
                </a:solidFill>
              </a:defRPr>
            </a:lvl1pPr>
            <a:lvl2pPr>
              <a:defRPr sz="1800">
                <a:solidFill>
                  <a:schemeClr val="accent6"/>
                </a:solidFill>
              </a:defRPr>
            </a:lvl2pPr>
            <a:lvl3pPr>
              <a:defRPr sz="1600">
                <a:solidFill>
                  <a:schemeClr val="accent6"/>
                </a:solidFill>
              </a:defRPr>
            </a:lvl3pPr>
            <a:lvl4pPr>
              <a:defRPr sz="1400">
                <a:solidFill>
                  <a:schemeClr val="accent6"/>
                </a:solidFill>
              </a:defRPr>
            </a:lvl4pPr>
            <a:lvl5pPr>
              <a:defRPr sz="1400">
                <a:solidFill>
                  <a:schemeClr val="accent6"/>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Title 1"/>
          <p:cNvSpPr>
            <a:spLocks noGrp="1"/>
          </p:cNvSpPr>
          <p:nvPr>
            <p:ph type="title"/>
          </p:nvPr>
        </p:nvSpPr>
        <p:spPr>
          <a:xfrm>
            <a:off x="1905000" y="152400"/>
            <a:ext cx="7086600" cy="990600"/>
          </a:xfrm>
        </p:spPr>
        <p:txBody>
          <a:bodyPr/>
          <a:lstStyle>
            <a:lvl1pPr>
              <a:defRPr>
                <a:solidFill>
                  <a:schemeClr val="bg1"/>
                </a:solidFill>
              </a:defRPr>
            </a:lvl1pPr>
          </a:lstStyle>
          <a:p>
            <a:r>
              <a:rPr lang="en-US" smtClean="0"/>
              <a:t>Click to edit Master title style</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onclusion">
    <p:spTree>
      <p:nvGrpSpPr>
        <p:cNvPr id="1" name=""/>
        <p:cNvGrpSpPr/>
        <p:nvPr/>
      </p:nvGrpSpPr>
      <p:grpSpPr>
        <a:xfrm>
          <a:off x="0" y="0"/>
          <a:ext cx="0" cy="0"/>
          <a:chOff x="0" y="0"/>
          <a:chExt cx="0" cy="0"/>
        </a:xfrm>
      </p:grpSpPr>
      <p:pic>
        <p:nvPicPr>
          <p:cNvPr id="4" name="Picture 8" descr="Horizon DER White.pdf"/>
          <p:cNvPicPr>
            <a:picLocks noChangeAspect="1"/>
          </p:cNvPicPr>
          <p:nvPr userDrawn="1"/>
        </p:nvPicPr>
        <p:blipFill>
          <a:blip r:embed="rId2" cstate="print"/>
          <a:srcRect/>
          <a:stretch>
            <a:fillRect/>
          </a:stretch>
        </p:blipFill>
        <p:spPr bwMode="auto">
          <a:xfrm>
            <a:off x="6400800" y="325438"/>
            <a:ext cx="2514600" cy="793750"/>
          </a:xfrm>
          <a:prstGeom prst="rect">
            <a:avLst/>
          </a:prstGeom>
          <a:noFill/>
          <a:ln w="9525">
            <a:noFill/>
            <a:miter lim="800000"/>
            <a:headEnd/>
            <a:tailEnd/>
          </a:ln>
        </p:spPr>
      </p:pic>
      <p:sp>
        <p:nvSpPr>
          <p:cNvPr id="3" name="Content Placeholder 2"/>
          <p:cNvSpPr>
            <a:spLocks noGrp="1"/>
          </p:cNvSpPr>
          <p:nvPr>
            <p:ph sz="half" idx="1"/>
          </p:nvPr>
        </p:nvSpPr>
        <p:spPr>
          <a:xfrm>
            <a:off x="352424" y="2076450"/>
            <a:ext cx="8639176" cy="4114800"/>
          </a:xfrm>
          <a:prstGeom prst="rect">
            <a:avLst/>
          </a:prstGeom>
        </p:spPr>
        <p:txBody>
          <a:bodyPr>
            <a:normAutofit/>
          </a:bodyPr>
          <a:lstStyle>
            <a:lvl1pPr>
              <a:defRPr sz="2000">
                <a:solidFill>
                  <a:schemeClr val="accent6"/>
                </a:solidFill>
              </a:defRPr>
            </a:lvl1pPr>
            <a:lvl2pPr>
              <a:defRPr sz="1800">
                <a:solidFill>
                  <a:schemeClr val="accent6"/>
                </a:solidFill>
              </a:defRPr>
            </a:lvl2pPr>
            <a:lvl3pPr>
              <a:defRPr sz="1600">
                <a:solidFill>
                  <a:schemeClr val="accent6"/>
                </a:solidFill>
              </a:defRPr>
            </a:lvl3pPr>
            <a:lvl4pPr>
              <a:defRPr sz="1400">
                <a:solidFill>
                  <a:schemeClr val="accent6"/>
                </a:solidFill>
              </a:defRPr>
            </a:lvl4pPr>
            <a:lvl5pPr>
              <a:defRPr sz="1400">
                <a:solidFill>
                  <a:schemeClr val="accent6"/>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hf sldNum="0"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1905000" y="152400"/>
            <a:ext cx="70866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 name="Rectangle 6"/>
          <p:cNvSpPr/>
          <p:nvPr/>
        </p:nvSpPr>
        <p:spPr>
          <a:xfrm>
            <a:off x="152400" y="152400"/>
            <a:ext cx="8839200" cy="771525"/>
          </a:xfrm>
          <a:prstGeom prst="rect">
            <a:avLst/>
          </a:prstGeom>
          <a:solidFill>
            <a:srgbClr val="2461AA"/>
          </a:solidFill>
          <a:ln>
            <a:solidFill>
              <a:srgbClr val="2461A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cs typeface="ＭＳ Ｐゴシック" charset="-128"/>
            </a:endParaRPr>
          </a:p>
        </p:txBody>
      </p:sp>
      <p:pic>
        <p:nvPicPr>
          <p:cNvPr id="2052" name="Picture 8"/>
          <p:cNvPicPr>
            <a:picLocks noChangeAspect="1" noChangeArrowheads="1"/>
          </p:cNvPicPr>
          <p:nvPr/>
        </p:nvPicPr>
        <p:blipFill>
          <a:blip r:embed="rId6" cstate="print"/>
          <a:srcRect/>
          <a:stretch>
            <a:fillRect/>
          </a:stretch>
        </p:blipFill>
        <p:spPr bwMode="auto">
          <a:xfrm>
            <a:off x="228600" y="6248400"/>
            <a:ext cx="1219200" cy="425450"/>
          </a:xfrm>
          <a:prstGeom prst="rect">
            <a:avLst/>
          </a:prstGeom>
          <a:noFill/>
          <a:ln w="9525">
            <a:noFill/>
            <a:miter lim="800000"/>
            <a:headEnd/>
            <a:tailEnd/>
          </a:ln>
        </p:spPr>
      </p:pic>
      <p:sp>
        <p:nvSpPr>
          <p:cNvPr id="8" name="Rectangle 7"/>
          <p:cNvSpPr/>
          <p:nvPr/>
        </p:nvSpPr>
        <p:spPr>
          <a:xfrm>
            <a:off x="152400" y="914400"/>
            <a:ext cx="8839200" cy="228600"/>
          </a:xfrm>
          <a:prstGeom prst="rect">
            <a:avLst/>
          </a:prstGeom>
          <a:solidFill>
            <a:srgbClr val="0C2577"/>
          </a:solidFill>
          <a:ln>
            <a:solidFill>
              <a:srgbClr val="0C257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rgbClr val="FFFFFF"/>
              </a:solidFill>
              <a:cs typeface="ＭＳ Ｐゴシック" charset="-128"/>
            </a:endParaRPr>
          </a:p>
        </p:txBody>
      </p:sp>
      <p:pic>
        <p:nvPicPr>
          <p:cNvPr id="2054" name="Picture 6" descr="Horizon motif.png"/>
          <p:cNvPicPr>
            <a:picLocks noChangeAspect="1"/>
          </p:cNvPicPr>
          <p:nvPr/>
        </p:nvPicPr>
        <p:blipFill>
          <a:blip r:embed="rId7" cstate="print"/>
          <a:srcRect/>
          <a:stretch>
            <a:fillRect/>
          </a:stretch>
        </p:blipFill>
        <p:spPr bwMode="auto">
          <a:xfrm>
            <a:off x="142875" y="142875"/>
            <a:ext cx="2071688" cy="18732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Lst>
  <p:hf sldNum="0" hdr="0" ftr="0"/>
  <p:txStyles>
    <p:titleStyle>
      <a:lvl1pPr algn="l" rtl="0" eaLnBrk="0" fontAlgn="base" hangingPunct="0">
        <a:spcBef>
          <a:spcPct val="0"/>
        </a:spcBef>
        <a:spcAft>
          <a:spcPct val="0"/>
        </a:spcAft>
        <a:defRPr sz="3200">
          <a:solidFill>
            <a:srgbClr val="0E3367"/>
          </a:solidFill>
          <a:latin typeface="+mj-lt"/>
          <a:ea typeface="+mj-ea"/>
          <a:cs typeface="ＭＳ Ｐゴシック" pitchFamily="-109" charset="-128"/>
        </a:defRPr>
      </a:lvl1pPr>
      <a:lvl2pPr algn="l" rtl="0" eaLnBrk="0" fontAlgn="base" hangingPunct="0">
        <a:spcBef>
          <a:spcPct val="0"/>
        </a:spcBef>
        <a:spcAft>
          <a:spcPct val="0"/>
        </a:spcAft>
        <a:defRPr sz="3200">
          <a:solidFill>
            <a:srgbClr val="0E3367"/>
          </a:solidFill>
          <a:latin typeface="Verdana" pitchFamily="-32" charset="0"/>
          <a:ea typeface="ＭＳ Ｐゴシック" pitchFamily="1" charset="-128"/>
          <a:cs typeface="ＭＳ Ｐゴシック" pitchFamily="-109" charset="-128"/>
        </a:defRPr>
      </a:lvl2pPr>
      <a:lvl3pPr algn="l" rtl="0" eaLnBrk="0" fontAlgn="base" hangingPunct="0">
        <a:spcBef>
          <a:spcPct val="0"/>
        </a:spcBef>
        <a:spcAft>
          <a:spcPct val="0"/>
        </a:spcAft>
        <a:defRPr sz="3200">
          <a:solidFill>
            <a:srgbClr val="0E3367"/>
          </a:solidFill>
          <a:latin typeface="Verdana" pitchFamily="-32" charset="0"/>
          <a:ea typeface="ＭＳ Ｐゴシック" pitchFamily="1" charset="-128"/>
          <a:cs typeface="ＭＳ Ｐゴシック" pitchFamily="-109" charset="-128"/>
        </a:defRPr>
      </a:lvl3pPr>
      <a:lvl4pPr algn="l" rtl="0" eaLnBrk="0" fontAlgn="base" hangingPunct="0">
        <a:spcBef>
          <a:spcPct val="0"/>
        </a:spcBef>
        <a:spcAft>
          <a:spcPct val="0"/>
        </a:spcAft>
        <a:defRPr sz="3200">
          <a:solidFill>
            <a:srgbClr val="0E3367"/>
          </a:solidFill>
          <a:latin typeface="Verdana" pitchFamily="-32" charset="0"/>
          <a:ea typeface="ＭＳ Ｐゴシック" pitchFamily="1" charset="-128"/>
          <a:cs typeface="ＭＳ Ｐゴシック" pitchFamily="-109" charset="-128"/>
        </a:defRPr>
      </a:lvl4pPr>
      <a:lvl5pPr algn="l" rtl="0" eaLnBrk="0" fontAlgn="base" hangingPunct="0">
        <a:spcBef>
          <a:spcPct val="0"/>
        </a:spcBef>
        <a:spcAft>
          <a:spcPct val="0"/>
        </a:spcAft>
        <a:defRPr sz="3200">
          <a:solidFill>
            <a:srgbClr val="0E3367"/>
          </a:solidFill>
          <a:latin typeface="Verdana" pitchFamily="-32" charset="0"/>
          <a:ea typeface="ＭＳ Ｐゴシック" pitchFamily="1" charset="-128"/>
          <a:cs typeface="ＭＳ Ｐゴシック" pitchFamily="-109" charset="-128"/>
        </a:defRPr>
      </a:lvl5pPr>
      <a:lvl6pPr marL="457200" algn="l" rtl="0" eaLnBrk="1" fontAlgn="base" hangingPunct="1">
        <a:spcBef>
          <a:spcPct val="0"/>
        </a:spcBef>
        <a:spcAft>
          <a:spcPct val="0"/>
        </a:spcAft>
        <a:defRPr sz="3200">
          <a:solidFill>
            <a:srgbClr val="0E3367"/>
          </a:solidFill>
          <a:latin typeface="Verdana" pitchFamily="-32" charset="0"/>
          <a:ea typeface="ＭＳ Ｐゴシック" pitchFamily="1" charset="-128"/>
        </a:defRPr>
      </a:lvl6pPr>
      <a:lvl7pPr marL="914400" algn="l" rtl="0" eaLnBrk="1" fontAlgn="base" hangingPunct="1">
        <a:spcBef>
          <a:spcPct val="0"/>
        </a:spcBef>
        <a:spcAft>
          <a:spcPct val="0"/>
        </a:spcAft>
        <a:defRPr sz="3200">
          <a:solidFill>
            <a:srgbClr val="0E3367"/>
          </a:solidFill>
          <a:latin typeface="Verdana" pitchFamily="-32" charset="0"/>
          <a:ea typeface="ＭＳ Ｐゴシック" pitchFamily="1" charset="-128"/>
        </a:defRPr>
      </a:lvl7pPr>
      <a:lvl8pPr marL="1371600" algn="l" rtl="0" eaLnBrk="1" fontAlgn="base" hangingPunct="1">
        <a:spcBef>
          <a:spcPct val="0"/>
        </a:spcBef>
        <a:spcAft>
          <a:spcPct val="0"/>
        </a:spcAft>
        <a:defRPr sz="3200">
          <a:solidFill>
            <a:srgbClr val="0E3367"/>
          </a:solidFill>
          <a:latin typeface="Verdana" pitchFamily="-32" charset="0"/>
          <a:ea typeface="ＭＳ Ｐゴシック" pitchFamily="1" charset="-128"/>
        </a:defRPr>
      </a:lvl8pPr>
      <a:lvl9pPr marL="1828800" algn="l" rtl="0" eaLnBrk="1" fontAlgn="base" hangingPunct="1">
        <a:spcBef>
          <a:spcPct val="0"/>
        </a:spcBef>
        <a:spcAft>
          <a:spcPct val="0"/>
        </a:spcAft>
        <a:defRPr sz="3200">
          <a:solidFill>
            <a:srgbClr val="0E3367"/>
          </a:solidFill>
          <a:latin typeface="Verdana" pitchFamily="-32" charset="0"/>
          <a:ea typeface="ＭＳ Ｐゴシック" pitchFamily="1" charset="-128"/>
        </a:defRPr>
      </a:lvl9pPr>
    </p:titleStyle>
    <p:bodyStyle>
      <a:lvl1pPr marL="342900" indent="-342900" algn="l" rtl="0" eaLnBrk="0" fontAlgn="base" hangingPunct="0">
        <a:spcBef>
          <a:spcPct val="20000"/>
        </a:spcBef>
        <a:spcAft>
          <a:spcPct val="0"/>
        </a:spcAft>
        <a:buSzPct val="125000"/>
        <a:buFont typeface="Arial" charset="0"/>
        <a:buChar char="•"/>
        <a:defRPr sz="2000">
          <a:solidFill>
            <a:srgbClr val="2D2D8A"/>
          </a:solidFill>
          <a:latin typeface="+mn-lt"/>
          <a:ea typeface="+mn-ea"/>
          <a:cs typeface="ＭＳ Ｐゴシック" pitchFamily="-109" charset="-128"/>
        </a:defRPr>
      </a:lvl1pPr>
      <a:lvl2pPr marL="742950" indent="-285750" algn="l" rtl="0" eaLnBrk="0" fontAlgn="base" hangingPunct="0">
        <a:spcBef>
          <a:spcPct val="20000"/>
        </a:spcBef>
        <a:spcAft>
          <a:spcPct val="0"/>
        </a:spcAft>
        <a:buChar char="–"/>
        <a:defRPr sz="2000">
          <a:solidFill>
            <a:srgbClr val="2D2D8A"/>
          </a:solidFill>
          <a:latin typeface="+mn-lt"/>
          <a:ea typeface="+mn-ea"/>
          <a:cs typeface="ＭＳ Ｐゴシック"/>
        </a:defRPr>
      </a:lvl2pPr>
      <a:lvl3pPr marL="1143000" indent="-228600" algn="l" rtl="0" eaLnBrk="0" fontAlgn="base" hangingPunct="0">
        <a:spcBef>
          <a:spcPct val="20000"/>
        </a:spcBef>
        <a:spcAft>
          <a:spcPct val="0"/>
        </a:spcAft>
        <a:buSzPct val="75000"/>
        <a:buChar char="•"/>
        <a:defRPr sz="2000">
          <a:solidFill>
            <a:srgbClr val="2D2D8A"/>
          </a:solidFill>
          <a:latin typeface="+mn-lt"/>
          <a:ea typeface="+mn-ea"/>
          <a:cs typeface="ＭＳ Ｐゴシック"/>
        </a:defRPr>
      </a:lvl3pPr>
      <a:lvl4pPr marL="1600200" indent="-228600" algn="l" rtl="0" eaLnBrk="0" fontAlgn="base" hangingPunct="0">
        <a:spcBef>
          <a:spcPct val="20000"/>
        </a:spcBef>
        <a:spcAft>
          <a:spcPct val="0"/>
        </a:spcAft>
        <a:buFont typeface="Wingdings" charset="2"/>
        <a:buChar char="−"/>
        <a:defRPr sz="2000">
          <a:solidFill>
            <a:srgbClr val="2D2D8A"/>
          </a:solidFill>
          <a:latin typeface="+mn-lt"/>
          <a:ea typeface="+mn-ea"/>
          <a:cs typeface="ＭＳ Ｐゴシック"/>
        </a:defRPr>
      </a:lvl4pPr>
      <a:lvl5pPr marL="2057400" indent="-228600" algn="l" rtl="0" eaLnBrk="0" fontAlgn="base" hangingPunct="0">
        <a:spcBef>
          <a:spcPct val="20000"/>
        </a:spcBef>
        <a:spcAft>
          <a:spcPct val="0"/>
        </a:spcAft>
        <a:buChar char="»"/>
        <a:defRPr sz="2000">
          <a:solidFill>
            <a:srgbClr val="2D2D8A"/>
          </a:solidFill>
          <a:latin typeface="+mn-lt"/>
          <a:ea typeface="+mn-ea"/>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56.xml.rels><?xml version="1.0" encoding="UTF-8" standalone="yes"?>
<Relationships xmlns="http://schemas.openxmlformats.org/package/2006/relationships"><Relationship Id="rId11" Type="http://schemas.openxmlformats.org/officeDocument/2006/relationships/image" Target="../media/image37.jpeg"/><Relationship Id="rId12" Type="http://schemas.openxmlformats.org/officeDocument/2006/relationships/image" Target="../media/image38.jpeg"/><Relationship Id="rId13" Type="http://schemas.openxmlformats.org/officeDocument/2006/relationships/image" Target="../media/image39.gif"/><Relationship Id="rId14" Type="http://schemas.openxmlformats.org/officeDocument/2006/relationships/image" Target="../media/image40.gif"/><Relationship Id="rId15" Type="http://schemas.openxmlformats.org/officeDocument/2006/relationships/image" Target="../media/image41.gif"/><Relationship Id="rId1" Type="http://schemas.openxmlformats.org/officeDocument/2006/relationships/slideLayout" Target="../slideLayouts/slideLayout2.xml"/><Relationship Id="rId2" Type="http://schemas.openxmlformats.org/officeDocument/2006/relationships/image" Target="../media/image31.gif"/><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33.png"/><Relationship Id="rId8" Type="http://schemas.openxmlformats.org/officeDocument/2006/relationships/image" Target="../media/image34.jpeg"/><Relationship Id="rId9" Type="http://schemas.openxmlformats.org/officeDocument/2006/relationships/image" Target="../media/image35.jpeg"/><Relationship Id="rId10"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2.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2.jpeg"/></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23.png"/></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8.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2.jpeg"/><Relationship Id="rId5"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ottingham.ac.uk/etc/" TargetMode="External"/><Relationship Id="rId3" Type="http://schemas.openxmlformats.org/officeDocument/2006/relationships/hyperlink" Target="http://www.nottingham.ac.uk/estate/"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GB" b="1" dirty="0" smtClean="0"/>
              <a:t>Working with interventions</a:t>
            </a:r>
            <a:endParaRPr lang="en-GB" b="1" dirty="0"/>
          </a:p>
        </p:txBody>
      </p:sp>
      <p:sp>
        <p:nvSpPr>
          <p:cNvPr id="5" name="Subtitle 4"/>
          <p:cNvSpPr>
            <a:spLocks noGrp="1"/>
          </p:cNvSpPr>
          <p:nvPr>
            <p:ph type="subTitle" idx="1"/>
          </p:nvPr>
        </p:nvSpPr>
        <p:spPr/>
        <p:txBody>
          <a:bodyPr/>
          <a:lstStyle/>
          <a:p>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606116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133600" y="-3352800"/>
            <a:ext cx="7010400" cy="1058972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t>New combinations</a:t>
            </a:r>
            <a:endParaRPr lang="en-US" b="1" dirty="0"/>
          </a:p>
        </p:txBody>
      </p:sp>
      <p:sp>
        <p:nvSpPr>
          <p:cNvPr id="5" name="Subtitle 4"/>
          <p:cNvSpPr>
            <a:spLocks noGrp="1"/>
          </p:cNvSpPr>
          <p:nvPr>
            <p:ph type="subTitle" idx="1"/>
          </p:nvPr>
        </p:nvSpPr>
        <p:spPr/>
        <p:txBody>
          <a:bodyPr/>
          <a:lstStyle/>
          <a:p>
            <a:r>
              <a:rPr lang="en-US" dirty="0" smtClean="0"/>
              <a:t>Physical integration</a:t>
            </a:r>
          </a:p>
          <a:p>
            <a:r>
              <a:rPr lang="en-US" dirty="0" smtClean="0"/>
              <a:t>Service integration</a:t>
            </a:r>
          </a:p>
          <a:p>
            <a:r>
              <a:rPr lang="en-US" dirty="0" smtClean="0"/>
              <a:t>Data integration</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147119" y="-1828800"/>
            <a:ext cx="6996881" cy="104902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Application domain</a:t>
            </a:r>
            <a:endParaRPr lang="en-US" dirty="0"/>
          </a:p>
        </p:txBody>
      </p:sp>
      <p:pic>
        <p:nvPicPr>
          <p:cNvPr id="4" name="Picture 3"/>
          <p:cNvPicPr>
            <a:picLocks noChangeAspect="1"/>
          </p:cNvPicPr>
          <p:nvPr/>
        </p:nvPicPr>
        <p:blipFill>
          <a:blip r:embed="rId2"/>
          <a:stretch>
            <a:fillRect/>
          </a:stretch>
        </p:blipFill>
        <p:spPr>
          <a:xfrm>
            <a:off x="0" y="0"/>
            <a:ext cx="9387840" cy="58674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133600" y="-1143000"/>
            <a:ext cx="13766800" cy="86042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b="1" dirty="0" smtClean="0"/>
              <a:t>User-</a:t>
            </a:r>
            <a:r>
              <a:rPr lang="en-US" b="1" dirty="0" err="1" smtClean="0"/>
              <a:t>centred</a:t>
            </a:r>
            <a:r>
              <a:rPr lang="en-US" b="1" dirty="0" smtClean="0"/>
              <a:t> development through interventions</a:t>
            </a:r>
            <a:endParaRPr lang="en-US" b="1" dirty="0"/>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Rapid prototyping</a:t>
            </a:r>
          </a:p>
          <a:p>
            <a:pPr lvl="1"/>
            <a:r>
              <a:rPr lang="en-US" dirty="0" smtClean="0"/>
              <a:t>Simple prototypes</a:t>
            </a:r>
          </a:p>
          <a:p>
            <a:pPr lvl="1"/>
            <a:r>
              <a:rPr lang="en-US" dirty="0" smtClean="0"/>
              <a:t>Not robust</a:t>
            </a:r>
          </a:p>
          <a:p>
            <a:pPr lvl="1"/>
            <a:r>
              <a:rPr lang="en-US" dirty="0" smtClean="0"/>
              <a:t>Not fully-functional</a:t>
            </a:r>
          </a:p>
          <a:p>
            <a:pPr lvl="1"/>
            <a:r>
              <a:rPr lang="en-US" dirty="0" smtClean="0"/>
              <a:t>Tested by potential end-users</a:t>
            </a:r>
          </a:p>
          <a:p>
            <a:pPr lvl="1"/>
            <a:endParaRPr lang="en-US" dirty="0" smtClean="0"/>
          </a:p>
          <a:p>
            <a:r>
              <a:rPr lang="en-US" dirty="0" smtClean="0"/>
              <a:t>Rapid integration of user feedback</a:t>
            </a:r>
          </a:p>
          <a:p>
            <a:pPr lvl="1"/>
            <a:r>
              <a:rPr lang="en-US" dirty="0" smtClean="0"/>
              <a:t>Rich and qualitative</a:t>
            </a:r>
            <a:endParaRPr lang="en-US" dirty="0"/>
          </a:p>
        </p:txBody>
      </p:sp>
      <p:sp>
        <p:nvSpPr>
          <p:cNvPr id="3" name="Title 2"/>
          <p:cNvSpPr>
            <a:spLocks noGrp="1"/>
          </p:cNvSpPr>
          <p:nvPr>
            <p:ph type="title"/>
          </p:nvPr>
        </p:nvSpPr>
        <p:spPr/>
        <p:txBody>
          <a:bodyPr/>
          <a:lstStyle/>
          <a:p>
            <a:r>
              <a:rPr lang="en-US" dirty="0" smtClean="0"/>
              <a:t>Development</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GB" b="1" dirty="0" smtClean="0"/>
              <a:t>C-Aware </a:t>
            </a:r>
            <a:r>
              <a:rPr lang="en-GB" b="1" dirty="0" err="1" smtClean="0"/>
              <a:t>application(s</a:t>
            </a:r>
            <a:r>
              <a:rPr lang="en-GB" b="1" dirty="0" smtClean="0"/>
              <a:t>)</a:t>
            </a:r>
            <a:endParaRPr lang="en-GB" b="1" dirty="0"/>
          </a:p>
        </p:txBody>
      </p:sp>
      <p:sp>
        <p:nvSpPr>
          <p:cNvPr id="5" name="Subtitle 4"/>
          <p:cNvSpPr>
            <a:spLocks noGrp="1"/>
          </p:cNvSpPr>
          <p:nvPr>
            <p:ph type="subTitle" idx="1"/>
          </p:nvPr>
        </p:nvSpPr>
        <p:spPr/>
        <p:txBody>
          <a:bodyPr/>
          <a:lstStyle/>
          <a:p>
            <a:endParaRPr lang="en-GB"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buNone/>
            </a:pPr>
            <a:r>
              <a:rPr lang="en-US" b="1" dirty="0" smtClean="0"/>
              <a:t>Generation</a:t>
            </a:r>
          </a:p>
          <a:p>
            <a:pPr algn="ctr">
              <a:buNone/>
            </a:pPr>
            <a:endParaRPr lang="en-US" b="1" dirty="0" smtClean="0"/>
          </a:p>
          <a:p>
            <a:pPr algn="ctr">
              <a:buNone/>
            </a:pPr>
            <a:endParaRPr lang="en-US" b="1" dirty="0" smtClean="0"/>
          </a:p>
          <a:p>
            <a:pPr algn="ctr">
              <a:buNone/>
            </a:pPr>
            <a:r>
              <a:rPr lang="en-US" b="1" dirty="0" smtClean="0"/>
              <a:t>Supply</a:t>
            </a:r>
          </a:p>
          <a:p>
            <a:pPr algn="ctr">
              <a:buNone/>
            </a:pPr>
            <a:endParaRPr lang="en-US" b="1" dirty="0" smtClean="0"/>
          </a:p>
          <a:p>
            <a:pPr algn="ctr">
              <a:buNone/>
            </a:pPr>
            <a:endParaRPr lang="en-US" b="1" dirty="0" smtClean="0"/>
          </a:p>
          <a:p>
            <a:pPr algn="ctr">
              <a:buNone/>
            </a:pPr>
            <a:r>
              <a:rPr lang="en-US" b="1" dirty="0" smtClean="0"/>
              <a:t>Retail</a:t>
            </a:r>
          </a:p>
          <a:p>
            <a:pPr algn="ctr">
              <a:buNone/>
            </a:pPr>
            <a:endParaRPr lang="en-US" b="1" dirty="0" smtClean="0"/>
          </a:p>
          <a:p>
            <a:pPr algn="ctr">
              <a:buNone/>
            </a:pPr>
            <a:endParaRPr lang="en-US" b="1" dirty="0" smtClean="0"/>
          </a:p>
          <a:p>
            <a:pPr algn="ctr">
              <a:buNone/>
            </a:pPr>
            <a:r>
              <a:rPr lang="en-US" b="1" dirty="0" smtClean="0"/>
              <a:t>Consumption</a:t>
            </a:r>
            <a:endParaRPr lang="en-US" b="1" dirty="0"/>
          </a:p>
        </p:txBody>
      </p:sp>
      <p:sp>
        <p:nvSpPr>
          <p:cNvPr id="3" name="Title 2"/>
          <p:cNvSpPr>
            <a:spLocks noGrp="1"/>
          </p:cNvSpPr>
          <p:nvPr>
            <p:ph type="title"/>
          </p:nvPr>
        </p:nvSpPr>
        <p:spPr/>
        <p:txBody>
          <a:bodyPr/>
          <a:lstStyle/>
          <a:p>
            <a:r>
              <a:rPr lang="en-US" dirty="0" smtClean="0"/>
              <a:t>Application domain</a:t>
            </a:r>
            <a:endParaRPr lang="en-US" dirty="0"/>
          </a:p>
        </p:txBody>
      </p:sp>
      <p:cxnSp>
        <p:nvCxnSpPr>
          <p:cNvPr id="5" name="Straight Arrow Connector 4"/>
          <p:cNvCxnSpPr/>
          <p:nvPr/>
        </p:nvCxnSpPr>
        <p:spPr bwMode="auto">
          <a:xfrm rot="5400000">
            <a:off x="4229100" y="2857500"/>
            <a:ext cx="685800" cy="158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6" name="Straight Arrow Connector 5"/>
          <p:cNvCxnSpPr/>
          <p:nvPr/>
        </p:nvCxnSpPr>
        <p:spPr bwMode="auto">
          <a:xfrm rot="5400000">
            <a:off x="4229894" y="3923506"/>
            <a:ext cx="685800" cy="158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7" name="Straight Arrow Connector 6"/>
          <p:cNvCxnSpPr/>
          <p:nvPr/>
        </p:nvCxnSpPr>
        <p:spPr bwMode="auto">
          <a:xfrm rot="5400000">
            <a:off x="4228306" y="5066506"/>
            <a:ext cx="685800" cy="1588"/>
          </a:xfrm>
          <a:prstGeom prst="straightConnector1">
            <a:avLst/>
          </a:prstGeom>
          <a:solidFill>
            <a:schemeClr val="accent1"/>
          </a:solidFill>
          <a:ln w="9525" cap="flat" cmpd="sng" algn="ctr">
            <a:solidFill>
              <a:schemeClr val="tx1"/>
            </a:solidFill>
            <a:prstDash val="solid"/>
            <a:round/>
            <a:headEnd type="arrow"/>
            <a:tailEnd type="arrow"/>
          </a:ln>
          <a:effec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US" sz="2400" i="1" dirty="0" smtClean="0"/>
              <a:t>Technology introduced to interrupt established </a:t>
            </a:r>
            <a:r>
              <a:rPr lang="en-US" sz="2400" i="1" dirty="0" err="1" smtClean="0"/>
              <a:t>behaviour</a:t>
            </a:r>
            <a:endParaRPr lang="en-US" sz="2400" i="1" dirty="0" smtClean="0"/>
          </a:p>
          <a:p>
            <a:pPr>
              <a:buNone/>
            </a:pPr>
            <a:endParaRPr lang="en-US" sz="2400" i="1" dirty="0" smtClean="0"/>
          </a:p>
          <a:p>
            <a:pPr>
              <a:buFont typeface="Arial"/>
              <a:buChar char="•"/>
            </a:pPr>
            <a:r>
              <a:rPr lang="en-US" sz="2400" dirty="0" smtClean="0"/>
              <a:t>Results in new </a:t>
            </a:r>
            <a:r>
              <a:rPr lang="en-US" sz="2400" dirty="0" err="1" smtClean="0"/>
              <a:t>behaviour</a:t>
            </a:r>
            <a:endParaRPr lang="en-US" sz="2400" dirty="0" smtClean="0"/>
          </a:p>
          <a:p>
            <a:pPr>
              <a:buFont typeface="Arial"/>
              <a:buChar char="•"/>
            </a:pPr>
            <a:r>
              <a:rPr lang="en-US" sz="2400" dirty="0" smtClean="0"/>
              <a:t>New </a:t>
            </a:r>
            <a:r>
              <a:rPr lang="en-US" sz="2400" dirty="0" err="1" smtClean="0"/>
              <a:t>behaviour</a:t>
            </a:r>
            <a:r>
              <a:rPr lang="en-US" sz="2400" dirty="0" smtClean="0"/>
              <a:t> may be good or bad (in either case will inform future designs)</a:t>
            </a:r>
          </a:p>
        </p:txBody>
      </p:sp>
      <p:sp>
        <p:nvSpPr>
          <p:cNvPr id="3" name="Title 2"/>
          <p:cNvSpPr>
            <a:spLocks noGrp="1"/>
          </p:cNvSpPr>
          <p:nvPr>
            <p:ph type="title"/>
          </p:nvPr>
        </p:nvSpPr>
        <p:spPr/>
        <p:txBody>
          <a:bodyPr/>
          <a:lstStyle/>
          <a:p>
            <a:r>
              <a:rPr lang="en-US" dirty="0" smtClean="0"/>
              <a:t>Intervention</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buNone/>
            </a:pPr>
            <a:r>
              <a:rPr lang="en-US" dirty="0" smtClean="0">
                <a:solidFill>
                  <a:schemeClr val="accent6">
                    <a:lumMod val="40000"/>
                    <a:lumOff val="60000"/>
                  </a:schemeClr>
                </a:solidFill>
              </a:rPr>
              <a:t>Generation</a:t>
            </a:r>
          </a:p>
          <a:p>
            <a:pPr algn="ctr">
              <a:buNone/>
            </a:pPr>
            <a:endParaRPr lang="en-US" dirty="0" smtClean="0">
              <a:solidFill>
                <a:schemeClr val="accent6">
                  <a:lumMod val="40000"/>
                  <a:lumOff val="60000"/>
                </a:schemeClr>
              </a:solidFill>
            </a:endParaRPr>
          </a:p>
          <a:p>
            <a:pPr algn="ctr">
              <a:buNone/>
            </a:pPr>
            <a:endParaRPr lang="en-US" dirty="0" smtClean="0">
              <a:solidFill>
                <a:schemeClr val="accent6">
                  <a:lumMod val="40000"/>
                  <a:lumOff val="60000"/>
                </a:schemeClr>
              </a:solidFill>
            </a:endParaRPr>
          </a:p>
          <a:p>
            <a:pPr algn="ctr">
              <a:buNone/>
            </a:pPr>
            <a:r>
              <a:rPr lang="en-US" dirty="0" smtClean="0">
                <a:solidFill>
                  <a:schemeClr val="accent6">
                    <a:lumMod val="40000"/>
                    <a:lumOff val="60000"/>
                  </a:schemeClr>
                </a:solidFill>
              </a:rPr>
              <a:t>Supply</a:t>
            </a:r>
          </a:p>
          <a:p>
            <a:pPr algn="ctr">
              <a:buNone/>
            </a:pPr>
            <a:endParaRPr lang="en-US" dirty="0" smtClean="0">
              <a:solidFill>
                <a:schemeClr val="accent6">
                  <a:lumMod val="40000"/>
                  <a:lumOff val="60000"/>
                </a:schemeClr>
              </a:solidFill>
            </a:endParaRPr>
          </a:p>
          <a:p>
            <a:pPr algn="ctr">
              <a:buNone/>
            </a:pPr>
            <a:endParaRPr lang="en-US" dirty="0" smtClean="0">
              <a:solidFill>
                <a:schemeClr val="accent6">
                  <a:lumMod val="40000"/>
                  <a:lumOff val="60000"/>
                </a:schemeClr>
              </a:solidFill>
            </a:endParaRPr>
          </a:p>
          <a:p>
            <a:pPr algn="ctr">
              <a:buNone/>
            </a:pPr>
            <a:r>
              <a:rPr lang="en-US" dirty="0" smtClean="0">
                <a:solidFill>
                  <a:schemeClr val="accent6">
                    <a:lumMod val="40000"/>
                    <a:lumOff val="60000"/>
                  </a:schemeClr>
                </a:solidFill>
              </a:rPr>
              <a:t>Retail</a:t>
            </a:r>
          </a:p>
          <a:p>
            <a:pPr algn="ctr">
              <a:buNone/>
            </a:pPr>
            <a:endParaRPr lang="en-US" b="1" dirty="0" smtClean="0"/>
          </a:p>
          <a:p>
            <a:pPr algn="ctr">
              <a:buNone/>
            </a:pPr>
            <a:endParaRPr lang="en-US" b="1" dirty="0" smtClean="0"/>
          </a:p>
          <a:p>
            <a:pPr algn="ctr">
              <a:buNone/>
            </a:pPr>
            <a:r>
              <a:rPr lang="en-US" b="1" dirty="0" smtClean="0"/>
              <a:t>Consumption</a:t>
            </a:r>
            <a:endParaRPr lang="en-US" b="1" dirty="0"/>
          </a:p>
        </p:txBody>
      </p:sp>
      <p:sp>
        <p:nvSpPr>
          <p:cNvPr id="3" name="Title 2"/>
          <p:cNvSpPr>
            <a:spLocks noGrp="1"/>
          </p:cNvSpPr>
          <p:nvPr>
            <p:ph type="title"/>
          </p:nvPr>
        </p:nvSpPr>
        <p:spPr/>
        <p:txBody>
          <a:bodyPr/>
          <a:lstStyle/>
          <a:p>
            <a:r>
              <a:rPr lang="en-US" dirty="0" smtClean="0"/>
              <a:t>Application domain</a:t>
            </a:r>
            <a:endParaRPr lang="en-US" dirty="0"/>
          </a:p>
        </p:txBody>
      </p:sp>
      <p:cxnSp>
        <p:nvCxnSpPr>
          <p:cNvPr id="5" name="Straight Arrow Connector 4"/>
          <p:cNvCxnSpPr/>
          <p:nvPr/>
        </p:nvCxnSpPr>
        <p:spPr bwMode="auto">
          <a:xfrm rot="5400000">
            <a:off x="4229100" y="2857500"/>
            <a:ext cx="685800" cy="1588"/>
          </a:xfrm>
          <a:prstGeom prst="straightConnector1">
            <a:avLst/>
          </a:prstGeom>
          <a:solidFill>
            <a:schemeClr val="accent1"/>
          </a:solidFill>
          <a:ln w="9525" cap="flat" cmpd="sng" algn="ctr">
            <a:solidFill>
              <a:schemeClr val="tx1">
                <a:alpha val="30000"/>
              </a:schemeClr>
            </a:solidFill>
            <a:prstDash val="solid"/>
            <a:round/>
            <a:headEnd type="arrow"/>
            <a:tailEnd type="arrow"/>
          </a:ln>
          <a:effectLst/>
        </p:spPr>
      </p:cxnSp>
      <p:cxnSp>
        <p:nvCxnSpPr>
          <p:cNvPr id="6" name="Straight Arrow Connector 5"/>
          <p:cNvCxnSpPr/>
          <p:nvPr/>
        </p:nvCxnSpPr>
        <p:spPr bwMode="auto">
          <a:xfrm rot="5400000">
            <a:off x="4229894" y="3923506"/>
            <a:ext cx="685800" cy="1588"/>
          </a:xfrm>
          <a:prstGeom prst="straightConnector1">
            <a:avLst/>
          </a:prstGeom>
          <a:solidFill>
            <a:schemeClr val="accent1"/>
          </a:solidFill>
          <a:ln w="9525" cap="flat" cmpd="sng" algn="ctr">
            <a:solidFill>
              <a:schemeClr val="tx1">
                <a:alpha val="30000"/>
              </a:schemeClr>
            </a:solidFill>
            <a:prstDash val="solid"/>
            <a:round/>
            <a:headEnd type="arrow"/>
            <a:tailEnd type="arrow"/>
          </a:ln>
          <a:effectLst/>
        </p:spPr>
      </p:cxnSp>
      <p:cxnSp>
        <p:nvCxnSpPr>
          <p:cNvPr id="7" name="Straight Arrow Connector 6"/>
          <p:cNvCxnSpPr/>
          <p:nvPr/>
        </p:nvCxnSpPr>
        <p:spPr bwMode="auto">
          <a:xfrm rot="5400000">
            <a:off x="4228306" y="5066506"/>
            <a:ext cx="685800" cy="1588"/>
          </a:xfrm>
          <a:prstGeom prst="straightConnector1">
            <a:avLst/>
          </a:prstGeom>
          <a:solidFill>
            <a:schemeClr val="accent1"/>
          </a:solidFill>
          <a:ln w="9525" cap="flat" cmpd="sng" algn="ctr">
            <a:solidFill>
              <a:schemeClr val="tx1">
                <a:alpha val="30000"/>
              </a:schemeClr>
            </a:solidFill>
            <a:prstDash val="solid"/>
            <a:round/>
            <a:headEnd type="arrow"/>
            <a:tailEnd type="arrow"/>
          </a:ln>
          <a:effectLst/>
        </p:spPr>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ctr">
              <a:buNone/>
            </a:pPr>
            <a:r>
              <a:rPr lang="en-US" sz="3200" b="1" dirty="0" smtClean="0"/>
              <a:t>Consumption</a:t>
            </a:r>
          </a:p>
          <a:p>
            <a:pPr algn="ctr">
              <a:buNone/>
            </a:pPr>
            <a:endParaRPr lang="en-US" sz="3200" b="1" dirty="0" smtClean="0"/>
          </a:p>
          <a:p>
            <a:pPr algn="ctr">
              <a:buNone/>
            </a:pPr>
            <a:r>
              <a:rPr lang="en-US" sz="2400" dirty="0" smtClean="0"/>
              <a:t>Travel</a:t>
            </a:r>
          </a:p>
          <a:p>
            <a:pPr algn="ctr">
              <a:buNone/>
            </a:pPr>
            <a:r>
              <a:rPr lang="en-US" sz="2400" dirty="0" smtClean="0"/>
              <a:t>Workplace</a:t>
            </a:r>
          </a:p>
          <a:p>
            <a:pPr algn="ctr">
              <a:buNone/>
            </a:pPr>
            <a:r>
              <a:rPr lang="en-US" sz="2400" dirty="0" smtClean="0"/>
              <a:t>Home</a:t>
            </a:r>
          </a:p>
          <a:p>
            <a:pPr algn="ctr">
              <a:buNone/>
            </a:pPr>
            <a:endParaRPr lang="en-US" b="1" dirty="0"/>
          </a:p>
        </p:txBody>
      </p:sp>
      <p:sp>
        <p:nvSpPr>
          <p:cNvPr id="3" name="Title 2"/>
          <p:cNvSpPr>
            <a:spLocks noGrp="1"/>
          </p:cNvSpPr>
          <p:nvPr>
            <p:ph type="title"/>
          </p:nvPr>
        </p:nvSpPr>
        <p:spPr/>
        <p:txBody>
          <a:bodyPr/>
          <a:lstStyle/>
          <a:p>
            <a:r>
              <a:rPr lang="en-US" dirty="0" smtClean="0"/>
              <a:t>Application domain</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GB" sz="1600" b="1" dirty="0" smtClean="0"/>
              <a:t>Cross-cultural workplace</a:t>
            </a:r>
          </a:p>
          <a:p>
            <a:pPr>
              <a:buNone/>
            </a:pPr>
            <a:r>
              <a:rPr lang="en-GB" sz="1600" dirty="0" smtClean="0"/>
              <a:t>	Horizon vs. China Mobile research</a:t>
            </a:r>
          </a:p>
        </p:txBody>
      </p:sp>
      <p:sp>
        <p:nvSpPr>
          <p:cNvPr id="3" name="Title 2"/>
          <p:cNvSpPr>
            <a:spLocks noGrp="1"/>
          </p:cNvSpPr>
          <p:nvPr>
            <p:ph type="title"/>
          </p:nvPr>
        </p:nvSpPr>
        <p:spPr/>
        <p:txBody>
          <a:bodyPr/>
          <a:lstStyle/>
          <a:p>
            <a:r>
              <a:rPr lang="en-GB" dirty="0" smtClean="0"/>
              <a:t>Applications</a:t>
            </a:r>
            <a:endParaRPr lang="en-GB"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2076450"/>
            <a:ext cx="8334375" cy="4781550"/>
          </a:xfrm>
        </p:spPr>
        <p:txBody>
          <a:bodyPr>
            <a:normAutofit/>
          </a:bodyPr>
          <a:lstStyle/>
          <a:p>
            <a:pPr>
              <a:buNone/>
            </a:pPr>
            <a:r>
              <a:rPr lang="en-GB" sz="1600" b="1" dirty="0" smtClean="0"/>
              <a:t>Cross-cultural workplace</a:t>
            </a:r>
          </a:p>
          <a:p>
            <a:pPr>
              <a:buNone/>
            </a:pPr>
            <a:r>
              <a:rPr lang="en-GB" sz="1600" dirty="0" smtClean="0"/>
              <a:t>	Horizon vs. China Mobile research</a:t>
            </a:r>
          </a:p>
          <a:p>
            <a:pPr>
              <a:buNone/>
            </a:pPr>
            <a:endParaRPr lang="en-GB" sz="1600" dirty="0" smtClean="0"/>
          </a:p>
          <a:p>
            <a:pPr>
              <a:buNone/>
            </a:pPr>
            <a:r>
              <a:rPr lang="en-GB" sz="1600" b="1" dirty="0" smtClean="0"/>
              <a:t>Cross-cultural student living</a:t>
            </a:r>
          </a:p>
          <a:p>
            <a:pPr>
              <a:buNone/>
            </a:pPr>
            <a:r>
              <a:rPr lang="en-GB" sz="1600" dirty="0" smtClean="0"/>
              <a:t>	University of Nottingham UK vs. China student halls</a:t>
            </a:r>
          </a:p>
          <a:p>
            <a:pPr>
              <a:buNone/>
            </a:pPr>
            <a:endParaRPr lang="en-GB" sz="1600" dirty="0" smtClean="0"/>
          </a:p>
          <a:p>
            <a:pPr>
              <a:buNone/>
            </a:pPr>
            <a:r>
              <a:rPr lang="en-GB" sz="1600" b="1" dirty="0" smtClean="0"/>
              <a:t>Public/private transport</a:t>
            </a:r>
          </a:p>
          <a:p>
            <a:pPr>
              <a:buNone/>
            </a:pPr>
            <a:r>
              <a:rPr lang="en-GB" sz="1600" dirty="0" smtClean="0"/>
              <a:t>	Smart logistics in Nottingham</a:t>
            </a:r>
          </a:p>
          <a:p>
            <a:pPr>
              <a:buNone/>
            </a:pPr>
            <a:endParaRPr lang="en-GB" sz="1600" dirty="0" smtClean="0"/>
          </a:p>
          <a:p>
            <a:pPr>
              <a:buNone/>
            </a:pPr>
            <a:r>
              <a:rPr lang="en-GB" sz="1600" b="1" dirty="0" smtClean="0"/>
              <a:t>Personal energy profile</a:t>
            </a:r>
          </a:p>
          <a:p>
            <a:pPr>
              <a:buNone/>
            </a:pPr>
            <a:r>
              <a:rPr lang="en-GB" sz="1600" dirty="0" smtClean="0"/>
              <a:t>	Complete view of personal consumption footprint</a:t>
            </a:r>
          </a:p>
          <a:p>
            <a:pPr>
              <a:buNone/>
            </a:pPr>
            <a:endParaRPr lang="en-GB" sz="1600" dirty="0" smtClean="0"/>
          </a:p>
          <a:p>
            <a:pPr>
              <a:buNone/>
            </a:pPr>
            <a:r>
              <a:rPr lang="en-GB" sz="1600" b="1" dirty="0" smtClean="0"/>
              <a:t>Built environment auditing</a:t>
            </a:r>
          </a:p>
          <a:p>
            <a:pPr>
              <a:buNone/>
            </a:pPr>
            <a:r>
              <a:rPr lang="en-GB" sz="1600" dirty="0" smtClean="0"/>
              <a:t>	Ningbo construction and maintenance data consortium</a:t>
            </a:r>
          </a:p>
        </p:txBody>
      </p:sp>
      <p:sp>
        <p:nvSpPr>
          <p:cNvPr id="3" name="Title 2"/>
          <p:cNvSpPr>
            <a:spLocks noGrp="1"/>
          </p:cNvSpPr>
          <p:nvPr>
            <p:ph type="title"/>
          </p:nvPr>
        </p:nvSpPr>
        <p:spPr/>
        <p:txBody>
          <a:bodyPr/>
          <a:lstStyle/>
          <a:p>
            <a:r>
              <a:rPr lang="en-GB" dirty="0" smtClean="0"/>
              <a:t>Applications</a:t>
            </a:r>
            <a:endParaRPr lang="en-GB"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GB" b="1" dirty="0" smtClean="0"/>
              <a:t>Cross-cultural workplace</a:t>
            </a:r>
            <a:endParaRPr lang="en-GB" b="1" dirty="0"/>
          </a:p>
        </p:txBody>
      </p:sp>
      <p:sp>
        <p:nvSpPr>
          <p:cNvPr id="5" name="Subtitle 4"/>
          <p:cNvSpPr>
            <a:spLocks noGrp="1"/>
          </p:cNvSpPr>
          <p:nvPr>
            <p:ph type="subTitle" idx="1"/>
          </p:nvPr>
        </p:nvSpPr>
        <p:spPr/>
        <p:txBody>
          <a:bodyPr/>
          <a:lstStyle/>
          <a:p>
            <a:r>
              <a:rPr lang="en-GB" dirty="0" smtClean="0"/>
              <a:t>Revealing emissions from workplace energy use</a:t>
            </a:r>
          </a:p>
          <a:p>
            <a:endParaRPr lang="en-GB"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Infrastructure for monitoring and control </a:t>
            </a:r>
            <a:r>
              <a:rPr lang="en-GB" b="1" dirty="0" smtClean="0"/>
              <a:t>(generic)</a:t>
            </a:r>
          </a:p>
          <a:p>
            <a:pPr lvl="1"/>
            <a:r>
              <a:rPr lang="en-GB" dirty="0" smtClean="0"/>
              <a:t>Using low-cost infrastructure (M2M?) for sensing/control</a:t>
            </a:r>
          </a:p>
          <a:p>
            <a:pPr lvl="1"/>
            <a:r>
              <a:rPr lang="en-GB" dirty="0" smtClean="0"/>
              <a:t>Maintaining system state in web-based data store (personal container?)</a:t>
            </a:r>
          </a:p>
          <a:p>
            <a:pPr lvl="1"/>
            <a:endParaRPr lang="en-GB" dirty="0" smtClean="0"/>
          </a:p>
          <a:p>
            <a:r>
              <a:rPr lang="en-GB" dirty="0" smtClean="0"/>
              <a:t>3 user interfaces </a:t>
            </a:r>
            <a:r>
              <a:rPr lang="en-GB" b="1" dirty="0" smtClean="0"/>
              <a:t>(specific)</a:t>
            </a:r>
          </a:p>
          <a:p>
            <a:pPr lvl="1"/>
            <a:r>
              <a:rPr lang="en-GB" dirty="0" smtClean="0"/>
              <a:t>Using 3 types of device</a:t>
            </a:r>
          </a:p>
          <a:p>
            <a:pPr lvl="1"/>
            <a:r>
              <a:rPr lang="en-GB" dirty="0" smtClean="0"/>
              <a:t>For 3 types of end-user</a:t>
            </a:r>
          </a:p>
          <a:p>
            <a:pPr lvl="1"/>
            <a:endParaRPr lang="en-GB" dirty="0" smtClean="0"/>
          </a:p>
          <a:p>
            <a:r>
              <a:rPr lang="en-GB" dirty="0" smtClean="0"/>
              <a:t>Field trial work-plan</a:t>
            </a:r>
            <a:endParaRPr lang="en-GB" dirty="0"/>
          </a:p>
        </p:txBody>
      </p:sp>
      <p:sp>
        <p:nvSpPr>
          <p:cNvPr id="3" name="Title 2"/>
          <p:cNvSpPr>
            <a:spLocks noGrp="1"/>
          </p:cNvSpPr>
          <p:nvPr>
            <p:ph type="title"/>
          </p:nvPr>
        </p:nvSpPr>
        <p:spPr/>
        <p:txBody>
          <a:bodyPr/>
          <a:lstStyle/>
          <a:p>
            <a:r>
              <a:rPr lang="en-GB" dirty="0" smtClean="0"/>
              <a:t>Key points</a:t>
            </a:r>
            <a:endParaRPr lang="en-GB"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smtClean="0"/>
              <a:t>Monitoring</a:t>
            </a:r>
            <a:endParaRPr lang="en-GB" b="1" dirty="0"/>
          </a:p>
        </p:txBody>
      </p:sp>
      <p:sp>
        <p:nvSpPr>
          <p:cNvPr id="5" name="Subtitle 4"/>
          <p:cNvSpPr>
            <a:spLocks noGrp="1"/>
          </p:cNvSpPr>
          <p:nvPr>
            <p:ph type="subTitle" idx="1"/>
          </p:nvPr>
        </p:nvSpPr>
        <p:spPr/>
        <p:txBody>
          <a:bodyPr/>
          <a:lstStyle/>
          <a:p>
            <a:endParaRPr lang="en-GB"/>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dirty="0"/>
          </a:p>
        </p:txBody>
      </p:sp>
      <p:grpSp>
        <p:nvGrpSpPr>
          <p:cNvPr id="26" name="Group 25"/>
          <p:cNvGrpSpPr/>
          <p:nvPr/>
        </p:nvGrpSpPr>
        <p:grpSpPr>
          <a:xfrm>
            <a:off x="2195736" y="2204864"/>
            <a:ext cx="4896544" cy="2952328"/>
            <a:chOff x="395536" y="2636912"/>
            <a:chExt cx="6021240" cy="3623854"/>
          </a:xfrm>
        </p:grpSpPr>
        <p:pic>
          <p:nvPicPr>
            <p:cNvPr id="44050" name="Picture 18" descr="building_typologies_GrindonLane.png"/>
            <p:cNvPicPr>
              <a:picLocks noChangeAspect="1" noChangeArrowheads="1"/>
            </p:cNvPicPr>
            <p:nvPr/>
          </p:nvPicPr>
          <p:blipFill>
            <a:blip r:embed="rId2" cstate="print"/>
            <a:srcRect/>
            <a:stretch>
              <a:fillRect/>
            </a:stretch>
          </p:blipFill>
          <p:spPr bwMode="auto">
            <a:xfrm>
              <a:off x="2483768" y="2708920"/>
              <a:ext cx="1728192" cy="1535622"/>
            </a:xfrm>
            <a:prstGeom prst="rect">
              <a:avLst/>
            </a:prstGeom>
            <a:noFill/>
          </p:spPr>
        </p:pic>
        <p:pic>
          <p:nvPicPr>
            <p:cNvPr id="44052" name="Picture 20" descr="building_typologies_BunnyHill.png"/>
            <p:cNvPicPr>
              <a:picLocks noChangeAspect="1" noChangeArrowheads="1"/>
            </p:cNvPicPr>
            <p:nvPr/>
          </p:nvPicPr>
          <p:blipFill>
            <a:blip r:embed="rId3" cstate="print"/>
            <a:srcRect/>
            <a:stretch>
              <a:fillRect/>
            </a:stretch>
          </p:blipFill>
          <p:spPr bwMode="auto">
            <a:xfrm>
              <a:off x="1835696" y="3861048"/>
              <a:ext cx="1672752" cy="1080120"/>
            </a:xfrm>
            <a:prstGeom prst="rect">
              <a:avLst/>
            </a:prstGeom>
            <a:noFill/>
          </p:spPr>
        </p:pic>
        <p:pic>
          <p:nvPicPr>
            <p:cNvPr id="44054" name="Picture 22" descr="building_typologies_HeartofHounslow.png"/>
            <p:cNvPicPr>
              <a:picLocks noChangeAspect="1" noChangeArrowheads="1"/>
            </p:cNvPicPr>
            <p:nvPr/>
          </p:nvPicPr>
          <p:blipFill>
            <a:blip r:embed="rId4" cstate="print"/>
            <a:srcRect/>
            <a:stretch>
              <a:fillRect/>
            </a:stretch>
          </p:blipFill>
          <p:spPr bwMode="auto">
            <a:xfrm>
              <a:off x="3635896" y="4077072"/>
              <a:ext cx="1628752" cy="1368152"/>
            </a:xfrm>
            <a:prstGeom prst="rect">
              <a:avLst/>
            </a:prstGeom>
            <a:noFill/>
          </p:spPr>
        </p:pic>
        <p:pic>
          <p:nvPicPr>
            <p:cNvPr id="21" name="Picture 20" descr="building_typologies_BunnyHill.png"/>
            <p:cNvPicPr>
              <a:picLocks noChangeAspect="1" noChangeArrowheads="1"/>
            </p:cNvPicPr>
            <p:nvPr/>
          </p:nvPicPr>
          <p:blipFill>
            <a:blip r:embed="rId3" cstate="print"/>
            <a:srcRect/>
            <a:stretch>
              <a:fillRect/>
            </a:stretch>
          </p:blipFill>
          <p:spPr bwMode="auto">
            <a:xfrm>
              <a:off x="3923928" y="2636912"/>
              <a:ext cx="1672752" cy="1080120"/>
            </a:xfrm>
            <a:prstGeom prst="rect">
              <a:avLst/>
            </a:prstGeom>
            <a:noFill/>
          </p:spPr>
        </p:pic>
        <p:pic>
          <p:nvPicPr>
            <p:cNvPr id="22" name="Picture 18" descr="building_typologies_GrindonLane.png"/>
            <p:cNvPicPr>
              <a:picLocks noChangeAspect="1" noChangeArrowheads="1"/>
            </p:cNvPicPr>
            <p:nvPr/>
          </p:nvPicPr>
          <p:blipFill>
            <a:blip r:embed="rId2" cstate="print"/>
            <a:srcRect/>
            <a:stretch>
              <a:fillRect/>
            </a:stretch>
          </p:blipFill>
          <p:spPr bwMode="auto">
            <a:xfrm>
              <a:off x="2627784" y="4725144"/>
              <a:ext cx="1728192" cy="1535622"/>
            </a:xfrm>
            <a:prstGeom prst="rect">
              <a:avLst/>
            </a:prstGeom>
            <a:noFill/>
          </p:spPr>
        </p:pic>
        <p:pic>
          <p:nvPicPr>
            <p:cNvPr id="23" name="Picture 22" descr="building_typologies_HeartofHounslow.png"/>
            <p:cNvPicPr>
              <a:picLocks noChangeAspect="1" noChangeArrowheads="1"/>
            </p:cNvPicPr>
            <p:nvPr/>
          </p:nvPicPr>
          <p:blipFill>
            <a:blip r:embed="rId4" cstate="print"/>
            <a:srcRect/>
            <a:stretch>
              <a:fillRect/>
            </a:stretch>
          </p:blipFill>
          <p:spPr bwMode="auto">
            <a:xfrm>
              <a:off x="4788024" y="3717032"/>
              <a:ext cx="1628752" cy="1368152"/>
            </a:xfrm>
            <a:prstGeom prst="rect">
              <a:avLst/>
            </a:prstGeom>
            <a:noFill/>
          </p:spPr>
        </p:pic>
        <p:pic>
          <p:nvPicPr>
            <p:cNvPr id="24" name="Picture 22" descr="building_typologies_HeartofHounslow.png"/>
            <p:cNvPicPr>
              <a:picLocks noChangeAspect="1" noChangeArrowheads="1"/>
            </p:cNvPicPr>
            <p:nvPr/>
          </p:nvPicPr>
          <p:blipFill>
            <a:blip r:embed="rId4" cstate="print"/>
            <a:srcRect/>
            <a:stretch>
              <a:fillRect/>
            </a:stretch>
          </p:blipFill>
          <p:spPr bwMode="auto">
            <a:xfrm>
              <a:off x="683568" y="2708920"/>
              <a:ext cx="1628752" cy="1368152"/>
            </a:xfrm>
            <a:prstGeom prst="rect">
              <a:avLst/>
            </a:prstGeom>
            <a:noFill/>
          </p:spPr>
        </p:pic>
        <p:pic>
          <p:nvPicPr>
            <p:cNvPr id="25" name="Picture 18" descr="building_typologies_GrindonLane.png"/>
            <p:cNvPicPr>
              <a:picLocks noChangeAspect="1" noChangeArrowheads="1"/>
            </p:cNvPicPr>
            <p:nvPr/>
          </p:nvPicPr>
          <p:blipFill>
            <a:blip r:embed="rId2" cstate="print"/>
            <a:srcRect/>
            <a:stretch>
              <a:fillRect/>
            </a:stretch>
          </p:blipFill>
          <p:spPr bwMode="auto">
            <a:xfrm>
              <a:off x="395536" y="3933056"/>
              <a:ext cx="1728192" cy="1535622"/>
            </a:xfrm>
            <a:prstGeom prst="rect">
              <a:avLst/>
            </a:prstGeom>
            <a:noFill/>
          </p:spPr>
        </p:pic>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Architecture - monitoring</a:t>
            </a:r>
            <a:endParaRPr lang="en-GB" dirty="0"/>
          </a:p>
        </p:txBody>
      </p:sp>
      <p:pic>
        <p:nvPicPr>
          <p:cNvPr id="44050" name="Picture 18" descr="building_typologies_GrindonLane.png"/>
          <p:cNvPicPr>
            <a:picLocks noChangeAspect="1" noChangeArrowheads="1"/>
          </p:cNvPicPr>
          <p:nvPr/>
        </p:nvPicPr>
        <p:blipFill>
          <a:blip r:embed="rId2" cstate="print"/>
          <a:srcRect/>
          <a:stretch>
            <a:fillRect/>
          </a:stretch>
        </p:blipFill>
        <p:spPr bwMode="auto">
          <a:xfrm>
            <a:off x="3893911" y="2263528"/>
            <a:ext cx="1405386" cy="1251060"/>
          </a:xfrm>
          <a:prstGeom prst="rect">
            <a:avLst/>
          </a:prstGeom>
          <a:noFill/>
        </p:spPr>
      </p:pic>
      <p:pic>
        <p:nvPicPr>
          <p:cNvPr id="44052" name="Picture 20" descr="building_typologies_BunnyHill.png"/>
          <p:cNvPicPr>
            <a:picLocks noChangeAspect="1" noChangeArrowheads="1"/>
          </p:cNvPicPr>
          <p:nvPr/>
        </p:nvPicPr>
        <p:blipFill>
          <a:blip r:embed="rId3" cstate="print">
            <a:grayscl/>
            <a:lum bright="75000" contrast="-40000"/>
          </a:blip>
          <a:srcRect/>
          <a:stretch>
            <a:fillRect/>
          </a:stretch>
        </p:blipFill>
        <p:spPr bwMode="auto">
          <a:xfrm>
            <a:off x="3366891" y="3202159"/>
            <a:ext cx="1360302" cy="879966"/>
          </a:xfrm>
          <a:prstGeom prst="rect">
            <a:avLst/>
          </a:prstGeom>
          <a:noFill/>
        </p:spPr>
      </p:pic>
      <p:pic>
        <p:nvPicPr>
          <p:cNvPr id="44054"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4830835" y="3378152"/>
            <a:ext cx="1324521" cy="1114624"/>
          </a:xfrm>
          <a:prstGeom prst="rect">
            <a:avLst/>
          </a:prstGeom>
          <a:noFill/>
        </p:spPr>
      </p:pic>
      <p:pic>
        <p:nvPicPr>
          <p:cNvPr id="21" name="Picture 20" descr="building_typologies_BunnyHill.png"/>
          <p:cNvPicPr>
            <a:picLocks noChangeAspect="1" noChangeArrowheads="1"/>
          </p:cNvPicPr>
          <p:nvPr/>
        </p:nvPicPr>
        <p:blipFill>
          <a:blip r:embed="rId3" cstate="print">
            <a:grayscl/>
            <a:lum bright="75000" contrast="-40000"/>
          </a:blip>
          <a:srcRect/>
          <a:stretch>
            <a:fillRect/>
          </a:stretch>
        </p:blipFill>
        <p:spPr bwMode="auto">
          <a:xfrm>
            <a:off x="5065066" y="2204864"/>
            <a:ext cx="1360302" cy="879966"/>
          </a:xfrm>
          <a:prstGeom prst="rect">
            <a:avLst/>
          </a:prstGeom>
          <a:noFill/>
        </p:spPr>
      </p:pic>
      <p:pic>
        <p:nvPicPr>
          <p:cNvPr id="22" name="Picture 18" descr="building_typologies_GrindonLane.png"/>
          <p:cNvPicPr>
            <a:picLocks noChangeAspect="1" noChangeArrowheads="1"/>
          </p:cNvPicPr>
          <p:nvPr/>
        </p:nvPicPr>
        <p:blipFill>
          <a:blip r:embed="rId2" cstate="print">
            <a:grayscl/>
            <a:lum bright="75000" contrast="-40000"/>
          </a:blip>
          <a:srcRect/>
          <a:stretch>
            <a:fillRect/>
          </a:stretch>
        </p:blipFill>
        <p:spPr bwMode="auto">
          <a:xfrm>
            <a:off x="4011027" y="3906132"/>
            <a:ext cx="1405386" cy="1251060"/>
          </a:xfrm>
          <a:prstGeom prst="rect">
            <a:avLst/>
          </a:prstGeom>
          <a:noFill/>
        </p:spPr>
      </p:pic>
      <p:pic>
        <p:nvPicPr>
          <p:cNvPr id="23"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5767759" y="3084830"/>
            <a:ext cx="1324521" cy="1114624"/>
          </a:xfrm>
          <a:prstGeom prst="rect">
            <a:avLst/>
          </a:prstGeom>
          <a:noFill/>
        </p:spPr>
      </p:pic>
      <p:pic>
        <p:nvPicPr>
          <p:cNvPr id="24"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2429967" y="2263528"/>
            <a:ext cx="1324521" cy="1114624"/>
          </a:xfrm>
          <a:prstGeom prst="rect">
            <a:avLst/>
          </a:prstGeom>
          <a:noFill/>
        </p:spPr>
      </p:pic>
      <p:pic>
        <p:nvPicPr>
          <p:cNvPr id="25" name="Picture 18" descr="building_typologies_GrindonLane.png"/>
          <p:cNvPicPr>
            <a:picLocks noChangeAspect="1" noChangeArrowheads="1"/>
          </p:cNvPicPr>
          <p:nvPr/>
        </p:nvPicPr>
        <p:blipFill>
          <a:blip r:embed="rId2" cstate="print">
            <a:grayscl/>
            <a:lum bright="75000" contrast="-40000"/>
          </a:blip>
          <a:srcRect/>
          <a:stretch>
            <a:fillRect/>
          </a:stretch>
        </p:blipFill>
        <p:spPr bwMode="auto">
          <a:xfrm>
            <a:off x="2195736" y="3260823"/>
            <a:ext cx="1405386" cy="125106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Architecture - monitoring</a:t>
            </a:r>
            <a:endParaRPr lang="en-GB" dirty="0"/>
          </a:p>
        </p:txBody>
      </p:sp>
      <p:pic>
        <p:nvPicPr>
          <p:cNvPr id="4" name="Picture 18" descr="building_typologies_GrindonLane.png"/>
          <p:cNvPicPr>
            <a:picLocks noChangeAspect="1" noChangeArrowheads="1"/>
          </p:cNvPicPr>
          <p:nvPr/>
        </p:nvPicPr>
        <p:blipFill>
          <a:blip r:embed="rId2" cstate="print"/>
          <a:srcRect/>
          <a:stretch>
            <a:fillRect/>
          </a:stretch>
        </p:blipFill>
        <p:spPr bwMode="auto">
          <a:xfrm>
            <a:off x="755576" y="620688"/>
            <a:ext cx="7325954" cy="652148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t>New capabilities &amp; features</a:t>
            </a:r>
            <a:endParaRPr lang="en-US" b="1" dirty="0"/>
          </a:p>
        </p:txBody>
      </p:sp>
      <p:sp>
        <p:nvSpPr>
          <p:cNvPr id="5" name="Subtitle 4"/>
          <p:cNvSpPr>
            <a:spLocks noGrp="1"/>
          </p:cNvSpPr>
          <p:nvPr>
            <p:ph type="subTitle" idx="1"/>
          </p:nvPr>
        </p:nvSpPr>
        <p:spPr/>
        <p:txBody>
          <a:bodyPr/>
          <a:lstStyle/>
          <a:p>
            <a:r>
              <a:rPr lang="en-US" dirty="0" smtClean="0"/>
              <a:t>Adding new value to existing technology</a:t>
            </a:r>
          </a:p>
          <a:p>
            <a:r>
              <a:rPr lang="en-US" dirty="0" smtClean="0"/>
              <a:t>Adding technology to existing objects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50" name="Picture 18" descr="building_typologies_GrindonLane.png"/>
          <p:cNvPicPr>
            <a:picLocks noChangeAspect="1" noChangeArrowheads="1"/>
          </p:cNvPicPr>
          <p:nvPr/>
        </p:nvPicPr>
        <p:blipFill>
          <a:blip r:embed="rId2" cstate="print">
            <a:grayscl/>
            <a:lum bright="91000"/>
          </a:blip>
          <a:srcRect/>
          <a:stretch>
            <a:fillRect/>
          </a:stretch>
        </p:blipFill>
        <p:spPr bwMode="auto">
          <a:xfrm>
            <a:off x="755576" y="620688"/>
            <a:ext cx="7325954" cy="6521488"/>
          </a:xfrm>
          <a:prstGeom prst="rect">
            <a:avLst/>
          </a:prstGeom>
          <a:noFill/>
        </p:spPr>
      </p:pic>
      <p:sp>
        <p:nvSpPr>
          <p:cNvPr id="4" name="Title 3"/>
          <p:cNvSpPr>
            <a:spLocks noGrp="1"/>
          </p:cNvSpPr>
          <p:nvPr>
            <p:ph type="title"/>
          </p:nvPr>
        </p:nvSpPr>
        <p:spPr/>
        <p:txBody>
          <a:bodyPr/>
          <a:lstStyle/>
          <a:p>
            <a:r>
              <a:rPr lang="en-GB" dirty="0" smtClean="0"/>
              <a:t>Architecture - monitoring</a:t>
            </a:r>
            <a:endParaRPr lang="en-GB" dirty="0"/>
          </a:p>
        </p:txBody>
      </p:sp>
      <p:pic>
        <p:nvPicPr>
          <p:cNvPr id="18" name="Picture 8" descr="http://www.diykyoto.com/store/assets/0000/0021/step2.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436096" y="1628800"/>
            <a:ext cx="1235596" cy="1235597"/>
          </a:xfrm>
          <a:prstGeom prst="rect">
            <a:avLst/>
          </a:prstGeom>
          <a:noFill/>
        </p:spPr>
      </p:pic>
      <p:pic>
        <p:nvPicPr>
          <p:cNvPr id="19" name="Picture 10" descr="http://www.homeenergysaving.co.uk/images/plugin-electricity-consumption-monitor-100x171.jpg"/>
          <p:cNvPicPr>
            <a:picLocks noChangeAspect="1" noChangeArrowheads="1"/>
          </p:cNvPicPr>
          <p:nvPr/>
        </p:nvPicPr>
        <p:blipFill>
          <a:blip r:embed="rId4" cstate="print">
            <a:clrChange>
              <a:clrFrom>
                <a:srgbClr val="FFFEFF"/>
              </a:clrFrom>
              <a:clrTo>
                <a:srgbClr val="FFFEFF">
                  <a:alpha val="0"/>
                </a:srgbClr>
              </a:clrTo>
            </a:clrChange>
          </a:blip>
          <a:srcRect/>
          <a:stretch>
            <a:fillRect/>
          </a:stretch>
        </p:blipFill>
        <p:spPr bwMode="auto">
          <a:xfrm>
            <a:off x="1043608" y="3717032"/>
            <a:ext cx="657731" cy="1124720"/>
          </a:xfrm>
          <a:prstGeom prst="rect">
            <a:avLst/>
          </a:prstGeom>
          <a:noFill/>
        </p:spPr>
      </p:pic>
      <p:pic>
        <p:nvPicPr>
          <p:cNvPr id="22" name="Picture 16" descr="http://www.security-technologynews.com/upload/image_files/articles/images/companies/1590/ross11b.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059832" y="4869160"/>
            <a:ext cx="1133270" cy="1080965"/>
          </a:xfrm>
          <a:prstGeom prst="rect">
            <a:avLst/>
          </a:prstGeom>
          <a:noFill/>
        </p:spPr>
      </p:pic>
      <p:sp>
        <p:nvSpPr>
          <p:cNvPr id="25" name="TextBox 24"/>
          <p:cNvSpPr txBox="1"/>
          <p:nvPr/>
        </p:nvSpPr>
        <p:spPr>
          <a:xfrm>
            <a:off x="179512" y="2708920"/>
            <a:ext cx="2376264" cy="923330"/>
          </a:xfrm>
          <a:prstGeom prst="rect">
            <a:avLst/>
          </a:prstGeom>
          <a:noFill/>
        </p:spPr>
        <p:txBody>
          <a:bodyPr wrap="square" rtlCol="0">
            <a:spAutoFit/>
          </a:bodyPr>
          <a:lstStyle/>
          <a:p>
            <a:pPr algn="ctr"/>
            <a:r>
              <a:rPr lang="en-GB" sz="1800" dirty="0" smtClean="0"/>
              <a:t>Service </a:t>
            </a:r>
            <a:r>
              <a:rPr lang="en-GB" sz="1800" b="1" dirty="0" smtClean="0"/>
              <a:t>use</a:t>
            </a:r>
            <a:r>
              <a:rPr lang="en-GB" sz="1800" dirty="0" smtClean="0"/>
              <a:t>, e.g. individual electrical appliance monitors</a:t>
            </a:r>
            <a:endParaRPr lang="en-GB" sz="1800" dirty="0"/>
          </a:p>
        </p:txBody>
      </p:sp>
      <p:sp>
        <p:nvSpPr>
          <p:cNvPr id="26" name="TextBox 25"/>
          <p:cNvSpPr txBox="1"/>
          <p:nvPr/>
        </p:nvSpPr>
        <p:spPr>
          <a:xfrm>
            <a:off x="2627784" y="4149080"/>
            <a:ext cx="2376264" cy="646331"/>
          </a:xfrm>
          <a:prstGeom prst="rect">
            <a:avLst/>
          </a:prstGeom>
          <a:noFill/>
        </p:spPr>
        <p:txBody>
          <a:bodyPr wrap="square" rtlCol="0">
            <a:spAutoFit/>
          </a:bodyPr>
          <a:lstStyle/>
          <a:p>
            <a:pPr algn="ctr"/>
            <a:r>
              <a:rPr lang="en-GB" sz="1800" dirty="0" smtClean="0"/>
              <a:t>Staff movement monitors</a:t>
            </a:r>
            <a:endParaRPr lang="en-GB" sz="1800" dirty="0"/>
          </a:p>
        </p:txBody>
      </p:sp>
      <p:sp>
        <p:nvSpPr>
          <p:cNvPr id="27" name="TextBox 26"/>
          <p:cNvSpPr txBox="1"/>
          <p:nvPr/>
        </p:nvSpPr>
        <p:spPr>
          <a:xfrm>
            <a:off x="6084168" y="1268760"/>
            <a:ext cx="2376264" cy="923330"/>
          </a:xfrm>
          <a:prstGeom prst="rect">
            <a:avLst/>
          </a:prstGeom>
          <a:noFill/>
        </p:spPr>
        <p:txBody>
          <a:bodyPr wrap="square" rtlCol="0">
            <a:spAutoFit/>
          </a:bodyPr>
          <a:lstStyle/>
          <a:p>
            <a:pPr algn="ctr"/>
            <a:r>
              <a:rPr lang="en-GB" sz="1800" dirty="0" smtClean="0"/>
              <a:t>Service </a:t>
            </a:r>
            <a:r>
              <a:rPr lang="en-GB" sz="1800" b="1" dirty="0" smtClean="0"/>
              <a:t>supplies</a:t>
            </a:r>
            <a:r>
              <a:rPr lang="en-GB" sz="1800" dirty="0" smtClean="0"/>
              <a:t>, e.g. mains electricity monitors</a:t>
            </a:r>
            <a:endParaRPr lang="en-GB" sz="1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50" name="Picture 18" descr="building_typologies_GrindonLane.png"/>
          <p:cNvPicPr>
            <a:picLocks noChangeAspect="1" noChangeArrowheads="1"/>
          </p:cNvPicPr>
          <p:nvPr/>
        </p:nvPicPr>
        <p:blipFill>
          <a:blip r:embed="rId2" cstate="print">
            <a:grayscl/>
            <a:lum bright="91000"/>
          </a:blip>
          <a:srcRect/>
          <a:stretch>
            <a:fillRect/>
          </a:stretch>
        </p:blipFill>
        <p:spPr bwMode="auto">
          <a:xfrm>
            <a:off x="755576" y="620688"/>
            <a:ext cx="7325954" cy="6521488"/>
          </a:xfrm>
          <a:prstGeom prst="rect">
            <a:avLst/>
          </a:prstGeom>
          <a:noFill/>
        </p:spPr>
      </p:pic>
      <p:sp>
        <p:nvSpPr>
          <p:cNvPr id="4" name="Title 3"/>
          <p:cNvSpPr>
            <a:spLocks noGrp="1"/>
          </p:cNvSpPr>
          <p:nvPr>
            <p:ph type="title"/>
          </p:nvPr>
        </p:nvSpPr>
        <p:spPr/>
        <p:txBody>
          <a:bodyPr/>
          <a:lstStyle/>
          <a:p>
            <a:r>
              <a:rPr lang="en-GB" dirty="0" smtClean="0"/>
              <a:t>Architecture - monitoring</a:t>
            </a:r>
            <a:endParaRPr lang="en-GB" dirty="0"/>
          </a:p>
        </p:txBody>
      </p:sp>
      <p:pic>
        <p:nvPicPr>
          <p:cNvPr id="18" name="Picture 8" descr="http://www.diykyoto.com/store/assets/0000/0021/step2.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436096" y="1628800"/>
            <a:ext cx="1235596" cy="1235597"/>
          </a:xfrm>
          <a:prstGeom prst="rect">
            <a:avLst/>
          </a:prstGeom>
          <a:noFill/>
        </p:spPr>
      </p:pic>
      <p:pic>
        <p:nvPicPr>
          <p:cNvPr id="19" name="Picture 10" descr="http://www.homeenergysaving.co.uk/images/plugin-electricity-consumption-monitor-100x171.jpg"/>
          <p:cNvPicPr>
            <a:picLocks noChangeAspect="1" noChangeArrowheads="1"/>
          </p:cNvPicPr>
          <p:nvPr/>
        </p:nvPicPr>
        <p:blipFill>
          <a:blip r:embed="rId4" cstate="print">
            <a:clrChange>
              <a:clrFrom>
                <a:srgbClr val="FFFEFF"/>
              </a:clrFrom>
              <a:clrTo>
                <a:srgbClr val="FFFEFF">
                  <a:alpha val="0"/>
                </a:srgbClr>
              </a:clrTo>
            </a:clrChange>
          </a:blip>
          <a:srcRect/>
          <a:stretch>
            <a:fillRect/>
          </a:stretch>
        </p:blipFill>
        <p:spPr bwMode="auto">
          <a:xfrm>
            <a:off x="1043608" y="3717032"/>
            <a:ext cx="657731" cy="1124720"/>
          </a:xfrm>
          <a:prstGeom prst="rect">
            <a:avLst/>
          </a:prstGeom>
          <a:noFill/>
        </p:spPr>
      </p:pic>
      <p:pic>
        <p:nvPicPr>
          <p:cNvPr id="22" name="Picture 16" descr="http://www.security-technologynews.com/upload/image_files/articles/images/companies/1590/ross11b.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059832" y="4869160"/>
            <a:ext cx="1133270" cy="1080965"/>
          </a:xfrm>
          <a:prstGeom prst="rect">
            <a:avLst/>
          </a:prstGeom>
          <a:noFill/>
        </p:spPr>
      </p:pic>
      <p:sp>
        <p:nvSpPr>
          <p:cNvPr id="10" name="TextBox 9"/>
          <p:cNvSpPr txBox="1"/>
          <p:nvPr/>
        </p:nvSpPr>
        <p:spPr>
          <a:xfrm>
            <a:off x="5436096" y="3573016"/>
            <a:ext cx="3528392" cy="1815882"/>
          </a:xfrm>
          <a:prstGeom prst="rect">
            <a:avLst/>
          </a:prstGeom>
          <a:noFill/>
        </p:spPr>
        <p:txBody>
          <a:bodyPr wrap="square" rtlCol="0">
            <a:spAutoFit/>
          </a:bodyPr>
          <a:lstStyle/>
          <a:p>
            <a:r>
              <a:rPr lang="en-GB" sz="1600" i="1" dirty="0" smtClean="0"/>
              <a:t>We can consider a range of </a:t>
            </a:r>
            <a:r>
              <a:rPr lang="en-GB" sz="1600" b="1" i="1" dirty="0" smtClean="0"/>
              <a:t>sources</a:t>
            </a:r>
            <a:r>
              <a:rPr lang="en-GB" sz="1600" i="1" dirty="0" smtClean="0"/>
              <a:t> of emissions (different utilities, e.g. electricity, gas, water), and </a:t>
            </a:r>
            <a:r>
              <a:rPr lang="en-GB" sz="1600" b="1" i="1" dirty="0" smtClean="0"/>
              <a:t>who/what is responsible </a:t>
            </a:r>
            <a:r>
              <a:rPr lang="en-GB" sz="1600" i="1" dirty="0" smtClean="0"/>
              <a:t>for those emissions (e.g. number/type of staff, number/type of appliances, current processes)</a:t>
            </a:r>
          </a:p>
        </p:txBody>
      </p:sp>
      <p:sp>
        <p:nvSpPr>
          <p:cNvPr id="11" name="TextBox 10"/>
          <p:cNvSpPr txBox="1"/>
          <p:nvPr/>
        </p:nvSpPr>
        <p:spPr>
          <a:xfrm>
            <a:off x="179512" y="2708920"/>
            <a:ext cx="2376264" cy="923330"/>
          </a:xfrm>
          <a:prstGeom prst="rect">
            <a:avLst/>
          </a:prstGeom>
          <a:noFill/>
        </p:spPr>
        <p:txBody>
          <a:bodyPr wrap="square" rtlCol="0">
            <a:spAutoFit/>
          </a:bodyPr>
          <a:lstStyle/>
          <a:p>
            <a:pPr algn="ctr"/>
            <a:r>
              <a:rPr lang="en-GB" sz="1800" dirty="0" smtClean="0"/>
              <a:t>Service </a:t>
            </a:r>
            <a:r>
              <a:rPr lang="en-GB" sz="1800" b="1" dirty="0" smtClean="0"/>
              <a:t>use</a:t>
            </a:r>
            <a:r>
              <a:rPr lang="en-GB" sz="1800" dirty="0" smtClean="0"/>
              <a:t>, e.g. individual electrical appliance monitors</a:t>
            </a:r>
            <a:endParaRPr lang="en-GB" sz="1800" dirty="0"/>
          </a:p>
        </p:txBody>
      </p:sp>
      <p:sp>
        <p:nvSpPr>
          <p:cNvPr id="12" name="TextBox 11"/>
          <p:cNvSpPr txBox="1"/>
          <p:nvPr/>
        </p:nvSpPr>
        <p:spPr>
          <a:xfrm>
            <a:off x="2627784" y="4149080"/>
            <a:ext cx="2376264" cy="646331"/>
          </a:xfrm>
          <a:prstGeom prst="rect">
            <a:avLst/>
          </a:prstGeom>
          <a:noFill/>
        </p:spPr>
        <p:txBody>
          <a:bodyPr wrap="square" rtlCol="0">
            <a:spAutoFit/>
          </a:bodyPr>
          <a:lstStyle/>
          <a:p>
            <a:pPr algn="ctr"/>
            <a:r>
              <a:rPr lang="en-GB" sz="1800" dirty="0" smtClean="0"/>
              <a:t>Staff movement monitors</a:t>
            </a:r>
            <a:endParaRPr lang="en-GB" sz="1800" dirty="0"/>
          </a:p>
        </p:txBody>
      </p:sp>
      <p:sp>
        <p:nvSpPr>
          <p:cNvPr id="13" name="TextBox 12"/>
          <p:cNvSpPr txBox="1"/>
          <p:nvPr/>
        </p:nvSpPr>
        <p:spPr>
          <a:xfrm>
            <a:off x="6084168" y="1268760"/>
            <a:ext cx="2376264" cy="923330"/>
          </a:xfrm>
          <a:prstGeom prst="rect">
            <a:avLst/>
          </a:prstGeom>
          <a:noFill/>
        </p:spPr>
        <p:txBody>
          <a:bodyPr wrap="square" rtlCol="0">
            <a:spAutoFit/>
          </a:bodyPr>
          <a:lstStyle/>
          <a:p>
            <a:pPr algn="ctr"/>
            <a:r>
              <a:rPr lang="en-GB" sz="1800" dirty="0" smtClean="0"/>
              <a:t>Service </a:t>
            </a:r>
            <a:r>
              <a:rPr lang="en-GB" sz="1800" b="1" dirty="0" smtClean="0"/>
              <a:t>supplies</a:t>
            </a:r>
            <a:r>
              <a:rPr lang="en-GB" sz="1800" dirty="0" smtClean="0"/>
              <a:t>, e.g. mains electricity monitors</a:t>
            </a:r>
            <a:endParaRPr lang="en-GB" sz="18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50" name="Picture 18" descr="building_typologies_GrindonLane.png"/>
          <p:cNvPicPr>
            <a:picLocks noChangeAspect="1" noChangeArrowheads="1"/>
          </p:cNvPicPr>
          <p:nvPr/>
        </p:nvPicPr>
        <p:blipFill>
          <a:blip r:embed="rId2" cstate="print">
            <a:grayscl/>
            <a:lum bright="91000"/>
          </a:blip>
          <a:srcRect/>
          <a:stretch>
            <a:fillRect/>
          </a:stretch>
        </p:blipFill>
        <p:spPr bwMode="auto">
          <a:xfrm>
            <a:off x="755576" y="620688"/>
            <a:ext cx="7325954" cy="6521488"/>
          </a:xfrm>
          <a:prstGeom prst="rect">
            <a:avLst/>
          </a:prstGeom>
          <a:noFill/>
        </p:spPr>
      </p:pic>
      <p:sp>
        <p:nvSpPr>
          <p:cNvPr id="4" name="Title 3"/>
          <p:cNvSpPr>
            <a:spLocks noGrp="1"/>
          </p:cNvSpPr>
          <p:nvPr>
            <p:ph type="title"/>
          </p:nvPr>
        </p:nvSpPr>
        <p:spPr/>
        <p:txBody>
          <a:bodyPr/>
          <a:lstStyle/>
          <a:p>
            <a:r>
              <a:rPr lang="en-GB" dirty="0" smtClean="0"/>
              <a:t>Architecture - monitoring</a:t>
            </a:r>
            <a:endParaRPr lang="en-GB" dirty="0"/>
          </a:p>
        </p:txBody>
      </p:sp>
      <p:pic>
        <p:nvPicPr>
          <p:cNvPr id="12" name="Picture 10" descr="http://www.homeenergysaving.co.uk/images/plugin-electricity-consumption-monitor-100x171.jpg"/>
          <p:cNvPicPr>
            <a:picLocks noChangeAspect="1" noChangeArrowheads="1"/>
          </p:cNvPicPr>
          <p:nvPr/>
        </p:nvPicPr>
        <p:blipFill>
          <a:blip r:embed="rId3" cstate="print">
            <a:clrChange>
              <a:clrFrom>
                <a:srgbClr val="FFFEFF"/>
              </a:clrFrom>
              <a:clrTo>
                <a:srgbClr val="FFFEFF">
                  <a:alpha val="0"/>
                </a:srgbClr>
              </a:clrTo>
            </a:clrChange>
          </a:blip>
          <a:srcRect/>
          <a:stretch>
            <a:fillRect/>
          </a:stretch>
        </p:blipFill>
        <p:spPr bwMode="auto">
          <a:xfrm>
            <a:off x="1043608" y="3717032"/>
            <a:ext cx="657731" cy="1124720"/>
          </a:xfrm>
          <a:prstGeom prst="rect">
            <a:avLst/>
          </a:prstGeom>
          <a:noFill/>
        </p:spPr>
      </p:pic>
      <p:pic>
        <p:nvPicPr>
          <p:cNvPr id="16" name="Picture 16" descr="http://www.security-technologynews.com/upload/image_files/articles/images/companies/1590/ross11b.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59832" y="4869160"/>
            <a:ext cx="1133270" cy="1080965"/>
          </a:xfrm>
          <a:prstGeom prst="rect">
            <a:avLst/>
          </a:prstGeom>
          <a:noFill/>
        </p:spPr>
      </p:pic>
      <p:pic>
        <p:nvPicPr>
          <p:cNvPr id="8" name="Picture 2" descr="http://www.sssplc.com/store/images/uploads/xbp24-bwit-004.jpg"/>
          <p:cNvPicPr>
            <a:picLocks noChangeAspect="1" noChangeArrowheads="1"/>
          </p:cNvPicPr>
          <p:nvPr/>
        </p:nvPicPr>
        <p:blipFill>
          <a:blip r:embed="rId5" cstate="print">
            <a:clrChange>
              <a:clrFrom>
                <a:srgbClr val="FDFDFD"/>
              </a:clrFrom>
              <a:clrTo>
                <a:srgbClr val="FDFDFD">
                  <a:alpha val="0"/>
                </a:srgbClr>
              </a:clrTo>
            </a:clrChange>
          </a:blip>
          <a:srcRect/>
          <a:stretch>
            <a:fillRect/>
          </a:stretch>
        </p:blipFill>
        <p:spPr bwMode="auto">
          <a:xfrm>
            <a:off x="1187624" y="2636912"/>
            <a:ext cx="672586" cy="793652"/>
          </a:xfrm>
          <a:prstGeom prst="rect">
            <a:avLst/>
          </a:prstGeom>
          <a:noFill/>
        </p:spPr>
      </p:pic>
      <p:pic>
        <p:nvPicPr>
          <p:cNvPr id="10" name="Picture 2" descr="http://www.sssplc.com/store/images/uploads/xbp24-bwit-004.jpg"/>
          <p:cNvPicPr>
            <a:picLocks noChangeAspect="1" noChangeArrowheads="1"/>
          </p:cNvPicPr>
          <p:nvPr/>
        </p:nvPicPr>
        <p:blipFill>
          <a:blip r:embed="rId5" cstate="print">
            <a:clrChange>
              <a:clrFrom>
                <a:srgbClr val="FDFDFD"/>
              </a:clrFrom>
              <a:clrTo>
                <a:srgbClr val="FDFDFD">
                  <a:alpha val="0"/>
                </a:srgbClr>
              </a:clrTo>
            </a:clrChange>
          </a:blip>
          <a:srcRect/>
          <a:stretch>
            <a:fillRect/>
          </a:stretch>
        </p:blipFill>
        <p:spPr bwMode="auto">
          <a:xfrm>
            <a:off x="5148064" y="2276872"/>
            <a:ext cx="672586" cy="793652"/>
          </a:xfrm>
          <a:prstGeom prst="rect">
            <a:avLst/>
          </a:prstGeom>
          <a:noFill/>
        </p:spPr>
      </p:pic>
      <p:pic>
        <p:nvPicPr>
          <p:cNvPr id="13" name="Picture 2" descr="http://www.sssplc.com/store/images/uploads/xbp24-bwit-004.jpg"/>
          <p:cNvPicPr>
            <a:picLocks noChangeAspect="1" noChangeArrowheads="1"/>
          </p:cNvPicPr>
          <p:nvPr/>
        </p:nvPicPr>
        <p:blipFill>
          <a:blip r:embed="rId5" cstate="print">
            <a:clrChange>
              <a:clrFrom>
                <a:srgbClr val="FDFDFD"/>
              </a:clrFrom>
              <a:clrTo>
                <a:srgbClr val="FDFDFD">
                  <a:alpha val="0"/>
                </a:srgbClr>
              </a:clrTo>
            </a:clrChange>
          </a:blip>
          <a:srcRect/>
          <a:stretch>
            <a:fillRect/>
          </a:stretch>
        </p:blipFill>
        <p:spPr bwMode="auto">
          <a:xfrm>
            <a:off x="4427984" y="4437112"/>
            <a:ext cx="672586" cy="793652"/>
          </a:xfrm>
          <a:prstGeom prst="rect">
            <a:avLst/>
          </a:prstGeom>
          <a:noFill/>
        </p:spPr>
      </p:pic>
      <p:cxnSp>
        <p:nvCxnSpPr>
          <p:cNvPr id="17" name="Straight Arrow Connector 16"/>
          <p:cNvCxnSpPr>
            <a:stCxn id="12" idx="0"/>
            <a:endCxn id="8" idx="2"/>
          </p:cNvCxnSpPr>
          <p:nvPr/>
        </p:nvCxnSpPr>
        <p:spPr bwMode="auto">
          <a:xfrm rot="5400000" flipH="1" flipV="1">
            <a:off x="1304961" y="3498077"/>
            <a:ext cx="286468" cy="1514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9" name="Straight Arrow Connector 18"/>
          <p:cNvCxnSpPr>
            <a:endCxn id="10" idx="3"/>
          </p:cNvCxnSpPr>
          <p:nvPr/>
        </p:nvCxnSpPr>
        <p:spPr bwMode="auto">
          <a:xfrm rot="10800000" flipV="1">
            <a:off x="5820650" y="2571402"/>
            <a:ext cx="119502" cy="1022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a:stCxn id="16" idx="3"/>
          </p:cNvCxnSpPr>
          <p:nvPr/>
        </p:nvCxnSpPr>
        <p:spPr bwMode="auto">
          <a:xfrm flipV="1">
            <a:off x="4193102" y="5157192"/>
            <a:ext cx="306890" cy="25245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a:off x="2352957" y="2780928"/>
            <a:ext cx="2465739" cy="707886"/>
          </a:xfrm>
          <a:prstGeom prst="rect">
            <a:avLst/>
          </a:prstGeom>
          <a:noFill/>
        </p:spPr>
        <p:txBody>
          <a:bodyPr wrap="none" rtlCol="0">
            <a:spAutoFit/>
          </a:bodyPr>
          <a:lstStyle/>
          <a:p>
            <a:pPr algn="ctr"/>
            <a:r>
              <a:rPr lang="en-GB" sz="2000" dirty="0" smtClean="0"/>
              <a:t>Each sensor </a:t>
            </a:r>
            <a:r>
              <a:rPr lang="en-GB" sz="2000" dirty="0" err="1" smtClean="0"/>
              <a:t>Zigbee</a:t>
            </a:r>
            <a:endParaRPr lang="en-GB" sz="2000" dirty="0" smtClean="0"/>
          </a:p>
          <a:p>
            <a:pPr algn="ctr"/>
            <a:r>
              <a:rPr lang="en-GB" sz="2000" dirty="0" smtClean="0"/>
              <a:t>enabled</a:t>
            </a:r>
            <a:endParaRPr lang="en-GB" sz="2000" dirty="0"/>
          </a:p>
        </p:txBody>
      </p:sp>
      <p:pic>
        <p:nvPicPr>
          <p:cNvPr id="30" name="Picture 8" descr="http://www.diykyoto.com/store/assets/0000/0021/step2.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436096" y="1628800"/>
            <a:ext cx="1235596" cy="1235597"/>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50" name="Picture 18" descr="building_typologies_GrindonLane.png"/>
          <p:cNvPicPr>
            <a:picLocks noChangeAspect="1" noChangeArrowheads="1"/>
          </p:cNvPicPr>
          <p:nvPr/>
        </p:nvPicPr>
        <p:blipFill>
          <a:blip r:embed="rId2" cstate="print">
            <a:grayscl/>
            <a:lum bright="91000"/>
          </a:blip>
          <a:srcRect/>
          <a:stretch>
            <a:fillRect/>
          </a:stretch>
        </p:blipFill>
        <p:spPr bwMode="auto">
          <a:xfrm>
            <a:off x="755576" y="620688"/>
            <a:ext cx="7325954" cy="6521488"/>
          </a:xfrm>
          <a:prstGeom prst="rect">
            <a:avLst/>
          </a:prstGeom>
          <a:noFill/>
        </p:spPr>
      </p:pic>
      <p:sp>
        <p:nvSpPr>
          <p:cNvPr id="4" name="Title 3"/>
          <p:cNvSpPr>
            <a:spLocks noGrp="1"/>
          </p:cNvSpPr>
          <p:nvPr>
            <p:ph type="title"/>
          </p:nvPr>
        </p:nvSpPr>
        <p:spPr/>
        <p:txBody>
          <a:bodyPr/>
          <a:lstStyle/>
          <a:p>
            <a:r>
              <a:rPr lang="en-GB" dirty="0" smtClean="0"/>
              <a:t>Architecture - monitoring</a:t>
            </a:r>
            <a:endParaRPr lang="en-GB" dirty="0"/>
          </a:p>
        </p:txBody>
      </p:sp>
      <p:pic>
        <p:nvPicPr>
          <p:cNvPr id="50178" name="Picture 2" descr="Red 3d Cube Clip Art"/>
          <p:cNvPicPr>
            <a:picLocks noChangeAspect="1" noChangeArrowheads="1"/>
          </p:cNvPicPr>
          <p:nvPr/>
        </p:nvPicPr>
        <p:blipFill>
          <a:blip r:embed="rId3" cstate="print"/>
          <a:srcRect/>
          <a:stretch>
            <a:fillRect/>
          </a:stretch>
        </p:blipFill>
        <p:spPr bwMode="auto">
          <a:xfrm>
            <a:off x="899592" y="3429000"/>
            <a:ext cx="861547" cy="975768"/>
          </a:xfrm>
          <a:prstGeom prst="rect">
            <a:avLst/>
          </a:prstGeom>
          <a:noFill/>
        </p:spPr>
      </p:pic>
      <p:pic>
        <p:nvPicPr>
          <p:cNvPr id="15" name="Picture 2" descr="Red 3d Cube Clip Art"/>
          <p:cNvPicPr>
            <a:picLocks noChangeAspect="1" noChangeArrowheads="1"/>
          </p:cNvPicPr>
          <p:nvPr/>
        </p:nvPicPr>
        <p:blipFill>
          <a:blip r:embed="rId3" cstate="print"/>
          <a:srcRect/>
          <a:stretch>
            <a:fillRect/>
          </a:stretch>
        </p:blipFill>
        <p:spPr bwMode="auto">
          <a:xfrm>
            <a:off x="3707904" y="4581128"/>
            <a:ext cx="861547" cy="975768"/>
          </a:xfrm>
          <a:prstGeom prst="rect">
            <a:avLst/>
          </a:prstGeom>
          <a:noFill/>
        </p:spPr>
      </p:pic>
      <p:pic>
        <p:nvPicPr>
          <p:cNvPr id="18" name="Picture 2" descr="Red 3d Cube Clip Art"/>
          <p:cNvPicPr>
            <a:picLocks noChangeAspect="1" noChangeArrowheads="1"/>
          </p:cNvPicPr>
          <p:nvPr/>
        </p:nvPicPr>
        <p:blipFill>
          <a:blip r:embed="rId3" cstate="print"/>
          <a:srcRect/>
          <a:stretch>
            <a:fillRect/>
          </a:stretch>
        </p:blipFill>
        <p:spPr bwMode="auto">
          <a:xfrm>
            <a:off x="5652120" y="2060848"/>
            <a:ext cx="861547" cy="975768"/>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50" name="Picture 18" descr="building_typologies_GrindonLane.png"/>
          <p:cNvPicPr>
            <a:picLocks noChangeAspect="1" noChangeArrowheads="1"/>
          </p:cNvPicPr>
          <p:nvPr/>
        </p:nvPicPr>
        <p:blipFill>
          <a:blip r:embed="rId2" cstate="print">
            <a:grayscl/>
            <a:lum bright="91000"/>
          </a:blip>
          <a:srcRect/>
          <a:stretch>
            <a:fillRect/>
          </a:stretch>
        </p:blipFill>
        <p:spPr bwMode="auto">
          <a:xfrm>
            <a:off x="755576" y="620688"/>
            <a:ext cx="7325954" cy="6521488"/>
          </a:xfrm>
          <a:prstGeom prst="rect">
            <a:avLst/>
          </a:prstGeom>
          <a:noFill/>
        </p:spPr>
      </p:pic>
      <p:sp>
        <p:nvSpPr>
          <p:cNvPr id="4" name="Title 3"/>
          <p:cNvSpPr>
            <a:spLocks noGrp="1"/>
          </p:cNvSpPr>
          <p:nvPr>
            <p:ph type="title"/>
          </p:nvPr>
        </p:nvSpPr>
        <p:spPr/>
        <p:txBody>
          <a:bodyPr/>
          <a:lstStyle/>
          <a:p>
            <a:r>
              <a:rPr lang="en-GB" dirty="0" smtClean="0"/>
              <a:t>Architecture - monitoring</a:t>
            </a:r>
            <a:endParaRPr lang="en-GB" dirty="0"/>
          </a:p>
        </p:txBody>
      </p:sp>
      <p:pic>
        <p:nvPicPr>
          <p:cNvPr id="50178" name="Picture 2" descr="Red 3d Cube Clip Art"/>
          <p:cNvPicPr>
            <a:picLocks noChangeAspect="1" noChangeArrowheads="1"/>
          </p:cNvPicPr>
          <p:nvPr/>
        </p:nvPicPr>
        <p:blipFill>
          <a:blip r:embed="rId3" cstate="print"/>
          <a:srcRect/>
          <a:stretch>
            <a:fillRect/>
          </a:stretch>
        </p:blipFill>
        <p:spPr bwMode="auto">
          <a:xfrm>
            <a:off x="899592" y="3429000"/>
            <a:ext cx="861547" cy="975768"/>
          </a:xfrm>
          <a:prstGeom prst="rect">
            <a:avLst/>
          </a:prstGeom>
          <a:noFill/>
        </p:spPr>
      </p:pic>
      <p:pic>
        <p:nvPicPr>
          <p:cNvPr id="15" name="Picture 2" descr="Red 3d Cube Clip Art"/>
          <p:cNvPicPr>
            <a:picLocks noChangeAspect="1" noChangeArrowheads="1"/>
          </p:cNvPicPr>
          <p:nvPr/>
        </p:nvPicPr>
        <p:blipFill>
          <a:blip r:embed="rId3" cstate="print"/>
          <a:srcRect/>
          <a:stretch>
            <a:fillRect/>
          </a:stretch>
        </p:blipFill>
        <p:spPr bwMode="auto">
          <a:xfrm>
            <a:off x="3707904" y="4581128"/>
            <a:ext cx="861547" cy="975768"/>
          </a:xfrm>
          <a:prstGeom prst="rect">
            <a:avLst/>
          </a:prstGeom>
          <a:noFill/>
        </p:spPr>
      </p:pic>
      <p:pic>
        <p:nvPicPr>
          <p:cNvPr id="18" name="Picture 2" descr="Red 3d Cube Clip Art"/>
          <p:cNvPicPr>
            <a:picLocks noChangeAspect="1" noChangeArrowheads="1"/>
          </p:cNvPicPr>
          <p:nvPr/>
        </p:nvPicPr>
        <p:blipFill>
          <a:blip r:embed="rId3" cstate="print"/>
          <a:srcRect/>
          <a:stretch>
            <a:fillRect/>
          </a:stretch>
        </p:blipFill>
        <p:spPr bwMode="auto">
          <a:xfrm>
            <a:off x="5652120" y="2060848"/>
            <a:ext cx="861547" cy="975768"/>
          </a:xfrm>
          <a:prstGeom prst="rect">
            <a:avLst/>
          </a:prstGeom>
          <a:noFill/>
        </p:spPr>
      </p:pic>
      <p:pic>
        <p:nvPicPr>
          <p:cNvPr id="10" name="Picture 192" descr="2221-213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131840" y="2204864"/>
            <a:ext cx="613737" cy="574595"/>
          </a:xfrm>
          <a:prstGeom prst="rect">
            <a:avLst/>
          </a:prstGeom>
          <a:noFill/>
          <a:ln w="9525">
            <a:noFill/>
            <a:miter lim="800000"/>
            <a:headEnd/>
            <a:tailEnd/>
          </a:ln>
        </p:spPr>
      </p:pic>
      <p:cxnSp>
        <p:nvCxnSpPr>
          <p:cNvPr id="12" name="Straight Arrow Connector 11"/>
          <p:cNvCxnSpPr/>
          <p:nvPr/>
        </p:nvCxnSpPr>
        <p:spPr bwMode="auto">
          <a:xfrm flipV="1">
            <a:off x="1835696" y="2708920"/>
            <a:ext cx="1224136" cy="7920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16200000" flipV="1">
            <a:off x="2987824" y="3429000"/>
            <a:ext cx="1584176" cy="4320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0800000" flipV="1">
            <a:off x="3779912" y="2564904"/>
            <a:ext cx="1656184" cy="720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3923928" y="3501008"/>
            <a:ext cx="4139275" cy="461665"/>
          </a:xfrm>
          <a:prstGeom prst="rect">
            <a:avLst/>
          </a:prstGeom>
          <a:noFill/>
        </p:spPr>
        <p:txBody>
          <a:bodyPr wrap="none" rtlCol="0">
            <a:spAutoFit/>
          </a:bodyPr>
          <a:lstStyle/>
          <a:p>
            <a:r>
              <a:rPr lang="en-GB" dirty="0" err="1" smtClean="0"/>
              <a:t>Zigbee</a:t>
            </a:r>
            <a:r>
              <a:rPr lang="en-GB" dirty="0" smtClean="0"/>
              <a:t> wireless data transfer</a:t>
            </a:r>
          </a:p>
        </p:txBody>
      </p:sp>
      <p:sp>
        <p:nvSpPr>
          <p:cNvPr id="26" name="TextBox 25"/>
          <p:cNvSpPr txBox="1"/>
          <p:nvPr/>
        </p:nvSpPr>
        <p:spPr>
          <a:xfrm>
            <a:off x="3059832" y="1700808"/>
            <a:ext cx="1963548" cy="461665"/>
          </a:xfrm>
          <a:prstGeom prst="rect">
            <a:avLst/>
          </a:prstGeom>
          <a:noFill/>
        </p:spPr>
        <p:txBody>
          <a:bodyPr wrap="none" rtlCol="0">
            <a:spAutoFit/>
          </a:bodyPr>
          <a:lstStyle/>
          <a:p>
            <a:r>
              <a:rPr lang="en-GB" dirty="0" smtClean="0"/>
              <a:t>M2M module</a:t>
            </a:r>
            <a:endParaRPr lang="en-GB"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50" name="Picture 18" descr="building_typologies_GrindonLane.png"/>
          <p:cNvPicPr>
            <a:picLocks noChangeAspect="1" noChangeArrowheads="1"/>
          </p:cNvPicPr>
          <p:nvPr/>
        </p:nvPicPr>
        <p:blipFill>
          <a:blip r:embed="rId2" cstate="print">
            <a:grayscl/>
            <a:lum bright="91000"/>
          </a:blip>
          <a:srcRect/>
          <a:stretch>
            <a:fillRect/>
          </a:stretch>
        </p:blipFill>
        <p:spPr bwMode="auto">
          <a:xfrm>
            <a:off x="755576" y="620688"/>
            <a:ext cx="7325954" cy="6521488"/>
          </a:xfrm>
          <a:prstGeom prst="rect">
            <a:avLst/>
          </a:prstGeom>
          <a:noFill/>
        </p:spPr>
      </p:pic>
      <p:sp>
        <p:nvSpPr>
          <p:cNvPr id="4" name="Title 3"/>
          <p:cNvSpPr>
            <a:spLocks noGrp="1"/>
          </p:cNvSpPr>
          <p:nvPr>
            <p:ph type="title"/>
          </p:nvPr>
        </p:nvSpPr>
        <p:spPr/>
        <p:txBody>
          <a:bodyPr/>
          <a:lstStyle/>
          <a:p>
            <a:r>
              <a:rPr lang="en-GB" dirty="0" smtClean="0"/>
              <a:t>Architecture - monitoring</a:t>
            </a:r>
            <a:endParaRPr lang="en-GB" dirty="0"/>
          </a:p>
        </p:txBody>
      </p:sp>
      <p:pic>
        <p:nvPicPr>
          <p:cNvPr id="50178" name="Picture 2" descr="Red 3d Cube Clip Art"/>
          <p:cNvPicPr>
            <a:picLocks noChangeAspect="1" noChangeArrowheads="1"/>
          </p:cNvPicPr>
          <p:nvPr/>
        </p:nvPicPr>
        <p:blipFill>
          <a:blip r:embed="rId3" cstate="print"/>
          <a:srcRect/>
          <a:stretch>
            <a:fillRect/>
          </a:stretch>
        </p:blipFill>
        <p:spPr bwMode="auto">
          <a:xfrm>
            <a:off x="899592" y="3429000"/>
            <a:ext cx="861547" cy="975768"/>
          </a:xfrm>
          <a:prstGeom prst="rect">
            <a:avLst/>
          </a:prstGeom>
          <a:noFill/>
        </p:spPr>
      </p:pic>
      <p:pic>
        <p:nvPicPr>
          <p:cNvPr id="15" name="Picture 2" descr="Red 3d Cube Clip Art"/>
          <p:cNvPicPr>
            <a:picLocks noChangeAspect="1" noChangeArrowheads="1"/>
          </p:cNvPicPr>
          <p:nvPr/>
        </p:nvPicPr>
        <p:blipFill>
          <a:blip r:embed="rId3" cstate="print"/>
          <a:srcRect/>
          <a:stretch>
            <a:fillRect/>
          </a:stretch>
        </p:blipFill>
        <p:spPr bwMode="auto">
          <a:xfrm>
            <a:off x="3707904" y="4581128"/>
            <a:ext cx="861547" cy="975768"/>
          </a:xfrm>
          <a:prstGeom prst="rect">
            <a:avLst/>
          </a:prstGeom>
          <a:noFill/>
        </p:spPr>
      </p:pic>
      <p:pic>
        <p:nvPicPr>
          <p:cNvPr id="18" name="Picture 2" descr="Red 3d Cube Clip Art"/>
          <p:cNvPicPr>
            <a:picLocks noChangeAspect="1" noChangeArrowheads="1"/>
          </p:cNvPicPr>
          <p:nvPr/>
        </p:nvPicPr>
        <p:blipFill>
          <a:blip r:embed="rId3" cstate="print"/>
          <a:srcRect/>
          <a:stretch>
            <a:fillRect/>
          </a:stretch>
        </p:blipFill>
        <p:spPr bwMode="auto">
          <a:xfrm>
            <a:off x="5652120" y="2060848"/>
            <a:ext cx="861547" cy="975768"/>
          </a:xfrm>
          <a:prstGeom prst="rect">
            <a:avLst/>
          </a:prstGeom>
          <a:noFill/>
        </p:spPr>
      </p:pic>
      <p:pic>
        <p:nvPicPr>
          <p:cNvPr id="10" name="Picture 192" descr="2221-213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131840" y="2204864"/>
            <a:ext cx="613737" cy="574595"/>
          </a:xfrm>
          <a:prstGeom prst="rect">
            <a:avLst/>
          </a:prstGeom>
          <a:noFill/>
          <a:ln w="9525">
            <a:noFill/>
            <a:miter lim="800000"/>
            <a:headEnd/>
            <a:tailEnd/>
          </a:ln>
        </p:spPr>
      </p:pic>
      <p:cxnSp>
        <p:nvCxnSpPr>
          <p:cNvPr id="12" name="Straight Arrow Connector 11"/>
          <p:cNvCxnSpPr/>
          <p:nvPr/>
        </p:nvCxnSpPr>
        <p:spPr bwMode="auto">
          <a:xfrm flipV="1">
            <a:off x="1835696" y="2708920"/>
            <a:ext cx="1224136" cy="7920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rot="16200000" flipV="1">
            <a:off x="2987824" y="3429000"/>
            <a:ext cx="1584176" cy="4320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rot="10800000" flipV="1">
            <a:off x="3779912" y="2564904"/>
            <a:ext cx="1656184" cy="720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3923928" y="3501008"/>
            <a:ext cx="4139275" cy="461665"/>
          </a:xfrm>
          <a:prstGeom prst="rect">
            <a:avLst/>
          </a:prstGeom>
          <a:noFill/>
        </p:spPr>
        <p:txBody>
          <a:bodyPr wrap="none" rtlCol="0">
            <a:spAutoFit/>
          </a:bodyPr>
          <a:lstStyle/>
          <a:p>
            <a:r>
              <a:rPr lang="en-GB" dirty="0" err="1" smtClean="0"/>
              <a:t>Zigbee</a:t>
            </a:r>
            <a:r>
              <a:rPr lang="en-GB" dirty="0" smtClean="0"/>
              <a:t> wireless data transfer</a:t>
            </a:r>
          </a:p>
        </p:txBody>
      </p:sp>
      <p:sp>
        <p:nvSpPr>
          <p:cNvPr id="25" name="TextBox 24"/>
          <p:cNvSpPr txBox="1"/>
          <p:nvPr/>
        </p:nvSpPr>
        <p:spPr>
          <a:xfrm>
            <a:off x="5436096" y="4797152"/>
            <a:ext cx="3528392" cy="1200329"/>
          </a:xfrm>
          <a:prstGeom prst="rect">
            <a:avLst/>
          </a:prstGeom>
          <a:noFill/>
        </p:spPr>
        <p:txBody>
          <a:bodyPr wrap="square" rtlCol="0">
            <a:spAutoFit/>
          </a:bodyPr>
          <a:lstStyle/>
          <a:p>
            <a:r>
              <a:rPr lang="en-GB" sz="1800" b="1" i="1" dirty="0" smtClean="0"/>
              <a:t>When does this occur?</a:t>
            </a:r>
          </a:p>
          <a:p>
            <a:r>
              <a:rPr lang="en-GB" sz="1800" i="1" dirty="0" smtClean="0"/>
              <a:t>Regularly (e.g. once per minute) and/or triggered by events (e.g. when door is opened)?</a:t>
            </a:r>
            <a:endParaRPr lang="en-GB" sz="1800" i="1" dirty="0"/>
          </a:p>
        </p:txBody>
      </p:sp>
      <p:sp>
        <p:nvSpPr>
          <p:cNvPr id="13" name="TextBox 12"/>
          <p:cNvSpPr txBox="1"/>
          <p:nvPr/>
        </p:nvSpPr>
        <p:spPr>
          <a:xfrm>
            <a:off x="3059832" y="1700808"/>
            <a:ext cx="1963548" cy="461665"/>
          </a:xfrm>
          <a:prstGeom prst="rect">
            <a:avLst/>
          </a:prstGeom>
          <a:noFill/>
        </p:spPr>
        <p:txBody>
          <a:bodyPr wrap="none" rtlCol="0">
            <a:spAutoFit/>
          </a:bodyPr>
          <a:lstStyle/>
          <a:p>
            <a:r>
              <a:rPr lang="en-GB" dirty="0" smtClean="0"/>
              <a:t>M2M module</a:t>
            </a:r>
            <a:endParaRPr lang="en-GB"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50" name="Picture 18" descr="building_typologies_GrindonLane.png"/>
          <p:cNvPicPr>
            <a:picLocks noChangeAspect="1" noChangeArrowheads="1"/>
          </p:cNvPicPr>
          <p:nvPr/>
        </p:nvPicPr>
        <p:blipFill>
          <a:blip r:embed="rId2" cstate="print">
            <a:grayscl/>
            <a:lum bright="91000"/>
          </a:blip>
          <a:srcRect/>
          <a:stretch>
            <a:fillRect/>
          </a:stretch>
        </p:blipFill>
        <p:spPr bwMode="auto">
          <a:xfrm>
            <a:off x="755576" y="620688"/>
            <a:ext cx="7325954" cy="6521488"/>
          </a:xfrm>
          <a:prstGeom prst="rect">
            <a:avLst/>
          </a:prstGeom>
          <a:noFill/>
        </p:spPr>
      </p:pic>
      <p:sp>
        <p:nvSpPr>
          <p:cNvPr id="4" name="Title 3"/>
          <p:cNvSpPr>
            <a:spLocks noGrp="1"/>
          </p:cNvSpPr>
          <p:nvPr>
            <p:ph type="title"/>
          </p:nvPr>
        </p:nvSpPr>
        <p:spPr/>
        <p:txBody>
          <a:bodyPr/>
          <a:lstStyle/>
          <a:p>
            <a:r>
              <a:rPr lang="en-GB" dirty="0" smtClean="0"/>
              <a:t>Architecture - monitoring</a:t>
            </a:r>
            <a:endParaRPr lang="en-GB" dirty="0"/>
          </a:p>
        </p:txBody>
      </p:sp>
      <p:pic>
        <p:nvPicPr>
          <p:cNvPr id="13" name="Picture 2" descr="Red 3d Cube Clip Art"/>
          <p:cNvPicPr>
            <a:picLocks noChangeAspect="1" noChangeArrowheads="1"/>
          </p:cNvPicPr>
          <p:nvPr/>
        </p:nvPicPr>
        <p:blipFill>
          <a:blip r:embed="rId3" cstate="print">
            <a:duotone>
              <a:prstClr val="black"/>
              <a:srgbClr val="00B050">
                <a:tint val="45000"/>
                <a:satMod val="400000"/>
              </a:srgbClr>
            </a:duotone>
            <a:lum/>
          </a:blip>
          <a:srcRect/>
          <a:stretch>
            <a:fillRect/>
          </a:stretch>
        </p:blipFill>
        <p:spPr bwMode="auto">
          <a:xfrm>
            <a:off x="3059832" y="2132856"/>
            <a:ext cx="861547" cy="975768"/>
          </a:xfrm>
          <a:prstGeom prst="rect">
            <a:avLst/>
          </a:prstGeom>
          <a:noFill/>
        </p:spPr>
      </p:pic>
      <p:sp>
        <p:nvSpPr>
          <p:cNvPr id="17" name="TextBox 16"/>
          <p:cNvSpPr txBox="1"/>
          <p:nvPr/>
        </p:nvSpPr>
        <p:spPr>
          <a:xfrm>
            <a:off x="3059832" y="1700808"/>
            <a:ext cx="1963548" cy="461665"/>
          </a:xfrm>
          <a:prstGeom prst="rect">
            <a:avLst/>
          </a:prstGeom>
          <a:noFill/>
        </p:spPr>
        <p:txBody>
          <a:bodyPr wrap="none" rtlCol="0">
            <a:spAutoFit/>
          </a:bodyPr>
          <a:lstStyle/>
          <a:p>
            <a:r>
              <a:rPr lang="en-GB" dirty="0" smtClean="0"/>
              <a:t>M2M module</a:t>
            </a:r>
            <a:endParaRPr lang="en-GB"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Architecture - monitoring</a:t>
            </a:r>
            <a:endParaRPr lang="en-GB" dirty="0"/>
          </a:p>
        </p:txBody>
      </p:sp>
      <p:pic>
        <p:nvPicPr>
          <p:cNvPr id="44050" name="Picture 18" descr="building_typologies_GrindonLane.png"/>
          <p:cNvPicPr>
            <a:picLocks noChangeAspect="1" noChangeArrowheads="1"/>
          </p:cNvPicPr>
          <p:nvPr/>
        </p:nvPicPr>
        <p:blipFill>
          <a:blip r:embed="rId2" cstate="print"/>
          <a:srcRect/>
          <a:stretch>
            <a:fillRect/>
          </a:stretch>
        </p:blipFill>
        <p:spPr bwMode="auto">
          <a:xfrm>
            <a:off x="3893911" y="2263528"/>
            <a:ext cx="1405386" cy="1251060"/>
          </a:xfrm>
          <a:prstGeom prst="rect">
            <a:avLst/>
          </a:prstGeom>
          <a:noFill/>
        </p:spPr>
      </p:pic>
      <p:pic>
        <p:nvPicPr>
          <p:cNvPr id="44052" name="Picture 20" descr="building_typologies_BunnyHill.png"/>
          <p:cNvPicPr>
            <a:picLocks noChangeAspect="1" noChangeArrowheads="1"/>
          </p:cNvPicPr>
          <p:nvPr/>
        </p:nvPicPr>
        <p:blipFill>
          <a:blip r:embed="rId3" cstate="print">
            <a:grayscl/>
            <a:lum bright="75000" contrast="-40000"/>
          </a:blip>
          <a:srcRect/>
          <a:stretch>
            <a:fillRect/>
          </a:stretch>
        </p:blipFill>
        <p:spPr bwMode="auto">
          <a:xfrm>
            <a:off x="3366891" y="3202159"/>
            <a:ext cx="1360302" cy="879966"/>
          </a:xfrm>
          <a:prstGeom prst="rect">
            <a:avLst/>
          </a:prstGeom>
          <a:noFill/>
        </p:spPr>
      </p:pic>
      <p:pic>
        <p:nvPicPr>
          <p:cNvPr id="44054"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4830835" y="3378152"/>
            <a:ext cx="1324521" cy="1114624"/>
          </a:xfrm>
          <a:prstGeom prst="rect">
            <a:avLst/>
          </a:prstGeom>
          <a:noFill/>
        </p:spPr>
      </p:pic>
      <p:pic>
        <p:nvPicPr>
          <p:cNvPr id="21" name="Picture 20" descr="building_typologies_BunnyHill.png"/>
          <p:cNvPicPr>
            <a:picLocks noChangeAspect="1" noChangeArrowheads="1"/>
          </p:cNvPicPr>
          <p:nvPr/>
        </p:nvPicPr>
        <p:blipFill>
          <a:blip r:embed="rId3" cstate="print">
            <a:grayscl/>
            <a:lum bright="75000" contrast="-40000"/>
          </a:blip>
          <a:srcRect/>
          <a:stretch>
            <a:fillRect/>
          </a:stretch>
        </p:blipFill>
        <p:spPr bwMode="auto">
          <a:xfrm>
            <a:off x="5065066" y="2204864"/>
            <a:ext cx="1360302" cy="879966"/>
          </a:xfrm>
          <a:prstGeom prst="rect">
            <a:avLst/>
          </a:prstGeom>
          <a:noFill/>
        </p:spPr>
      </p:pic>
      <p:pic>
        <p:nvPicPr>
          <p:cNvPr id="22" name="Picture 18" descr="building_typologies_GrindonLane.png"/>
          <p:cNvPicPr>
            <a:picLocks noChangeAspect="1" noChangeArrowheads="1"/>
          </p:cNvPicPr>
          <p:nvPr/>
        </p:nvPicPr>
        <p:blipFill>
          <a:blip r:embed="rId2" cstate="print">
            <a:grayscl/>
            <a:lum bright="75000" contrast="-40000"/>
          </a:blip>
          <a:srcRect/>
          <a:stretch>
            <a:fillRect/>
          </a:stretch>
        </p:blipFill>
        <p:spPr bwMode="auto">
          <a:xfrm>
            <a:off x="4011027" y="3906132"/>
            <a:ext cx="1405386" cy="1251060"/>
          </a:xfrm>
          <a:prstGeom prst="rect">
            <a:avLst/>
          </a:prstGeom>
          <a:noFill/>
        </p:spPr>
      </p:pic>
      <p:pic>
        <p:nvPicPr>
          <p:cNvPr id="23"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5767759" y="3084830"/>
            <a:ext cx="1324521" cy="1114624"/>
          </a:xfrm>
          <a:prstGeom prst="rect">
            <a:avLst/>
          </a:prstGeom>
          <a:noFill/>
        </p:spPr>
      </p:pic>
      <p:pic>
        <p:nvPicPr>
          <p:cNvPr id="24"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2429967" y="2263528"/>
            <a:ext cx="1324521" cy="1114624"/>
          </a:xfrm>
          <a:prstGeom prst="rect">
            <a:avLst/>
          </a:prstGeom>
          <a:noFill/>
        </p:spPr>
      </p:pic>
      <p:pic>
        <p:nvPicPr>
          <p:cNvPr id="25" name="Picture 18" descr="building_typologies_GrindonLane.png"/>
          <p:cNvPicPr>
            <a:picLocks noChangeAspect="1" noChangeArrowheads="1"/>
          </p:cNvPicPr>
          <p:nvPr/>
        </p:nvPicPr>
        <p:blipFill>
          <a:blip r:embed="rId2" cstate="print">
            <a:grayscl/>
            <a:lum bright="75000" contrast="-40000"/>
          </a:blip>
          <a:srcRect/>
          <a:stretch>
            <a:fillRect/>
          </a:stretch>
        </p:blipFill>
        <p:spPr bwMode="auto">
          <a:xfrm>
            <a:off x="2195736" y="3260823"/>
            <a:ext cx="1405386" cy="1251060"/>
          </a:xfrm>
          <a:prstGeom prst="rect">
            <a:avLst/>
          </a:prstGeom>
          <a:noFill/>
        </p:spPr>
      </p:pic>
      <p:pic>
        <p:nvPicPr>
          <p:cNvPr id="11" name="Picture 2" descr="Red 3d Cube Clip Art"/>
          <p:cNvPicPr>
            <a:picLocks noChangeAspect="1" noChangeArrowheads="1"/>
          </p:cNvPicPr>
          <p:nvPr/>
        </p:nvPicPr>
        <p:blipFill>
          <a:blip r:embed="rId5" cstate="print">
            <a:duotone>
              <a:prstClr val="black"/>
              <a:srgbClr val="00B050">
                <a:tint val="45000"/>
                <a:satMod val="400000"/>
              </a:srgbClr>
            </a:duotone>
            <a:lum/>
          </a:blip>
          <a:srcRect/>
          <a:stretch>
            <a:fillRect/>
          </a:stretch>
        </p:blipFill>
        <p:spPr bwMode="auto">
          <a:xfrm>
            <a:off x="4283968" y="2420888"/>
            <a:ext cx="254315" cy="288032"/>
          </a:xfrm>
          <a:prstGeom prst="rect">
            <a:avLst/>
          </a:prstGeom>
          <a:noFill/>
        </p:spPr>
      </p:pic>
      <p:sp>
        <p:nvSpPr>
          <p:cNvPr id="12" name="Cloud 11"/>
          <p:cNvSpPr/>
          <p:nvPr/>
        </p:nvSpPr>
        <p:spPr bwMode="auto">
          <a:xfrm>
            <a:off x="467544" y="1340768"/>
            <a:ext cx="2952328" cy="1944216"/>
          </a:xfrm>
          <a:prstGeom prst="cloud">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4" name="Straight Arrow Connector 13"/>
          <p:cNvCxnSpPr>
            <a:stCxn id="11" idx="1"/>
            <a:endCxn id="28" idx="3"/>
          </p:cNvCxnSpPr>
          <p:nvPr/>
        </p:nvCxnSpPr>
        <p:spPr bwMode="auto">
          <a:xfrm rot="10800000">
            <a:off x="2771802" y="1900864"/>
            <a:ext cx="1512167" cy="6640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9" name="TextBox 18"/>
          <p:cNvSpPr txBox="1"/>
          <p:nvPr/>
        </p:nvSpPr>
        <p:spPr>
          <a:xfrm>
            <a:off x="5436096" y="4797152"/>
            <a:ext cx="3528392" cy="1200329"/>
          </a:xfrm>
          <a:prstGeom prst="rect">
            <a:avLst/>
          </a:prstGeom>
          <a:noFill/>
        </p:spPr>
        <p:txBody>
          <a:bodyPr wrap="square" rtlCol="0">
            <a:spAutoFit/>
          </a:bodyPr>
          <a:lstStyle/>
          <a:p>
            <a:r>
              <a:rPr lang="en-GB" sz="1800" i="1" dirty="0" smtClean="0"/>
              <a:t>The M2M module passes the data from the various sensors – via mobile phone network – to an online data store</a:t>
            </a:r>
            <a:endParaRPr lang="en-GB" sz="1800" i="1" dirty="0"/>
          </a:p>
        </p:txBody>
      </p:sp>
      <p:sp>
        <p:nvSpPr>
          <p:cNvPr id="28" name="TextBox 27"/>
          <p:cNvSpPr txBox="1"/>
          <p:nvPr/>
        </p:nvSpPr>
        <p:spPr>
          <a:xfrm>
            <a:off x="1187625" y="1700808"/>
            <a:ext cx="1584176" cy="400110"/>
          </a:xfrm>
          <a:prstGeom prst="rect">
            <a:avLst/>
          </a:prstGeom>
          <a:solidFill>
            <a:schemeClr val="bg1"/>
          </a:solidFill>
          <a:ln>
            <a:solidFill>
              <a:schemeClr val="tx1"/>
            </a:solidFill>
          </a:ln>
        </p:spPr>
        <p:txBody>
          <a:bodyPr wrap="square" rtlCol="0">
            <a:spAutoFit/>
          </a:bodyPr>
          <a:lstStyle/>
          <a:p>
            <a:pPr algn="ctr"/>
            <a:r>
              <a:rPr lang="en-GB" sz="2000" dirty="0" smtClean="0"/>
              <a:t>Data store</a:t>
            </a:r>
            <a:endParaRPr lang="en-GB" sz="2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Architecture - monitoring</a:t>
            </a:r>
            <a:endParaRPr lang="en-GB" dirty="0"/>
          </a:p>
        </p:txBody>
      </p:sp>
      <p:sp>
        <p:nvSpPr>
          <p:cNvPr id="5" name="Rectangle 4"/>
          <p:cNvSpPr/>
          <p:nvPr/>
        </p:nvSpPr>
        <p:spPr bwMode="auto">
          <a:xfrm>
            <a:off x="323528" y="1556792"/>
            <a:ext cx="8496944" cy="45365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tx1"/>
                </a:solidFill>
                <a:effectLst/>
                <a:latin typeface="Arial" charset="0"/>
                <a:ea typeface="ＭＳ Ｐゴシック" pitchFamily="1" charset="-128"/>
              </a:rPr>
              <a:t>Data Store</a:t>
            </a:r>
          </a:p>
        </p:txBody>
      </p:sp>
      <p:sp>
        <p:nvSpPr>
          <p:cNvPr id="6" name="Rectangle 5"/>
          <p:cNvSpPr/>
          <p:nvPr/>
        </p:nvSpPr>
        <p:spPr bwMode="auto">
          <a:xfrm>
            <a:off x="539552" y="2060848"/>
            <a:ext cx="3888432" cy="381642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tx1"/>
                </a:solidFill>
                <a:effectLst/>
                <a:latin typeface="Arial" charset="0"/>
                <a:ea typeface="ＭＳ Ｐゴシック" pitchFamily="1" charset="-128"/>
              </a:rPr>
              <a:t>Company</a:t>
            </a:r>
            <a:r>
              <a:rPr kumimoji="0" lang="en-GB" sz="2400" b="0" i="0" u="none" strike="noStrike" cap="none" normalizeH="0" dirty="0" smtClean="0">
                <a:ln>
                  <a:noFill/>
                </a:ln>
                <a:solidFill>
                  <a:schemeClr val="tx1"/>
                </a:solidFill>
                <a:effectLst/>
                <a:latin typeface="Arial" charset="0"/>
                <a:ea typeface="ＭＳ Ｐゴシック" pitchFamily="1" charset="-128"/>
              </a:rPr>
              <a:t> 1</a:t>
            </a: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7" name="Rectangle 6"/>
          <p:cNvSpPr/>
          <p:nvPr/>
        </p:nvSpPr>
        <p:spPr bwMode="auto">
          <a:xfrm>
            <a:off x="4716016" y="2060848"/>
            <a:ext cx="3888432" cy="381642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tx1"/>
                </a:solidFill>
                <a:effectLst/>
                <a:latin typeface="Arial" charset="0"/>
                <a:ea typeface="ＭＳ Ｐゴシック" pitchFamily="1" charset="-128"/>
              </a:rPr>
              <a:t>Company 2</a:t>
            </a:r>
          </a:p>
        </p:txBody>
      </p:sp>
      <p:sp>
        <p:nvSpPr>
          <p:cNvPr id="8" name="Rectangle 7"/>
          <p:cNvSpPr/>
          <p:nvPr/>
        </p:nvSpPr>
        <p:spPr bwMode="auto">
          <a:xfrm>
            <a:off x="755576" y="2996952"/>
            <a:ext cx="1584176" cy="26642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Arial" charset="0"/>
                <a:ea typeface="ＭＳ Ｐゴシック" pitchFamily="1" charset="-128"/>
              </a:rPr>
              <a:t>Workplace</a:t>
            </a:r>
            <a:r>
              <a:rPr kumimoji="0" lang="en-GB" sz="1800" b="0" i="0" u="none" strike="noStrike" cap="none" normalizeH="0" dirty="0" smtClean="0">
                <a:ln>
                  <a:noFill/>
                </a:ln>
                <a:solidFill>
                  <a:schemeClr val="tx1"/>
                </a:solidFill>
                <a:effectLst/>
                <a:latin typeface="Arial" charset="0"/>
                <a:ea typeface="ＭＳ Ｐゴシック" pitchFamily="1" charset="-128"/>
              </a:rPr>
              <a:t> 1</a:t>
            </a:r>
            <a:endParaRPr kumimoji="0" lang="en-GB"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2555776" y="2996952"/>
            <a:ext cx="1584176" cy="26642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Arial" charset="0"/>
                <a:ea typeface="ＭＳ Ｐゴシック" pitchFamily="1" charset="-128"/>
              </a:rPr>
              <a:t>Workplace</a:t>
            </a:r>
            <a:r>
              <a:rPr kumimoji="0" lang="en-GB" sz="1800" b="0" i="0" u="none" strike="noStrike" cap="none" normalizeH="0" dirty="0" smtClean="0">
                <a:ln>
                  <a:noFill/>
                </a:ln>
                <a:solidFill>
                  <a:schemeClr val="tx1"/>
                </a:solidFill>
                <a:effectLst/>
                <a:latin typeface="Arial" charset="0"/>
                <a:ea typeface="ＭＳ Ｐゴシック" pitchFamily="1" charset="-128"/>
              </a:rPr>
              <a:t> 2</a:t>
            </a:r>
            <a:endParaRPr kumimoji="0" lang="en-GB"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0" name="Rectangle 9"/>
          <p:cNvSpPr/>
          <p:nvPr/>
        </p:nvSpPr>
        <p:spPr bwMode="auto">
          <a:xfrm>
            <a:off x="4932040" y="2996952"/>
            <a:ext cx="3456384" cy="26642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Arial" charset="0"/>
                <a:ea typeface="ＭＳ Ｐゴシック" pitchFamily="1" charset="-128"/>
              </a:rPr>
              <a:t>Workplace</a:t>
            </a:r>
            <a:r>
              <a:rPr kumimoji="0" lang="en-GB" sz="1800" b="0" i="0" u="none" strike="noStrike" cap="none" normalizeH="0" dirty="0" smtClean="0">
                <a:ln>
                  <a:noFill/>
                </a:ln>
                <a:solidFill>
                  <a:schemeClr val="tx1"/>
                </a:solidFill>
                <a:effectLst/>
                <a:latin typeface="Arial" charset="0"/>
                <a:ea typeface="ＭＳ Ｐゴシック" pitchFamily="1" charset="-128"/>
              </a:rPr>
              <a:t> 1</a:t>
            </a:r>
            <a:endParaRPr kumimoji="0" lang="en-GB" sz="18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2" name="Rectangle 11"/>
          <p:cNvSpPr/>
          <p:nvPr/>
        </p:nvSpPr>
        <p:spPr bwMode="auto">
          <a:xfrm>
            <a:off x="899592" y="4005064"/>
            <a:ext cx="1296144"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charset="0"/>
                <a:ea typeface="ＭＳ Ｐゴシック" pitchFamily="1" charset="-128"/>
              </a:rPr>
              <a:t>Employee 2</a:t>
            </a:r>
          </a:p>
        </p:txBody>
      </p:sp>
      <p:sp>
        <p:nvSpPr>
          <p:cNvPr id="14" name="Rectangle 13"/>
          <p:cNvSpPr/>
          <p:nvPr/>
        </p:nvSpPr>
        <p:spPr bwMode="auto">
          <a:xfrm>
            <a:off x="899592" y="5013176"/>
            <a:ext cx="1296144"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charset="0"/>
                <a:ea typeface="ＭＳ Ｐゴシック" pitchFamily="1" charset="-128"/>
              </a:rPr>
              <a:t>Appliance 1</a:t>
            </a:r>
          </a:p>
        </p:txBody>
      </p:sp>
      <p:sp>
        <p:nvSpPr>
          <p:cNvPr id="15" name="Rectangle 14"/>
          <p:cNvSpPr/>
          <p:nvPr/>
        </p:nvSpPr>
        <p:spPr bwMode="auto">
          <a:xfrm>
            <a:off x="2699792" y="4005064"/>
            <a:ext cx="1296144"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charset="0"/>
                <a:ea typeface="ＭＳ Ｐゴシック" pitchFamily="1" charset="-128"/>
              </a:rPr>
              <a:t>Appliance 2</a:t>
            </a:r>
          </a:p>
        </p:txBody>
      </p:sp>
      <p:sp>
        <p:nvSpPr>
          <p:cNvPr id="16" name="Rectangle 15"/>
          <p:cNvSpPr/>
          <p:nvPr/>
        </p:nvSpPr>
        <p:spPr bwMode="auto">
          <a:xfrm>
            <a:off x="5076056" y="3645024"/>
            <a:ext cx="3168352"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charset="0"/>
                <a:ea typeface="ＭＳ Ｐゴシック" pitchFamily="1" charset="-128"/>
              </a:rPr>
              <a:t>Appliance 1</a:t>
            </a:r>
          </a:p>
        </p:txBody>
      </p:sp>
      <p:cxnSp>
        <p:nvCxnSpPr>
          <p:cNvPr id="18" name="Straight Arrow Connector 17"/>
          <p:cNvCxnSpPr>
            <a:stCxn id="10" idx="0"/>
          </p:cNvCxnSpPr>
          <p:nvPr/>
        </p:nvCxnSpPr>
        <p:spPr bwMode="auto">
          <a:xfrm rot="16200000" flipV="1">
            <a:off x="6264188" y="2600908"/>
            <a:ext cx="504056" cy="2880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a:stCxn id="16" idx="0"/>
          </p:cNvCxnSpPr>
          <p:nvPr/>
        </p:nvCxnSpPr>
        <p:spPr bwMode="auto">
          <a:xfrm rot="16200000" flipV="1">
            <a:off x="6300192" y="3284984"/>
            <a:ext cx="432048" cy="2880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TextBox 20"/>
          <p:cNvSpPr txBox="1"/>
          <p:nvPr/>
        </p:nvSpPr>
        <p:spPr>
          <a:xfrm>
            <a:off x="6516216" y="2564904"/>
            <a:ext cx="643125" cy="307777"/>
          </a:xfrm>
          <a:prstGeom prst="rect">
            <a:avLst/>
          </a:prstGeom>
          <a:noFill/>
        </p:spPr>
        <p:txBody>
          <a:bodyPr wrap="none" rtlCol="0">
            <a:spAutoFit/>
          </a:bodyPr>
          <a:lstStyle/>
          <a:p>
            <a:r>
              <a:rPr lang="en-GB" sz="1400" i="1" dirty="0" smtClean="0"/>
              <a:t>Owns</a:t>
            </a:r>
            <a:endParaRPr lang="en-GB" sz="1400" i="1" dirty="0"/>
          </a:p>
        </p:txBody>
      </p:sp>
      <p:sp>
        <p:nvSpPr>
          <p:cNvPr id="22" name="TextBox 21"/>
          <p:cNvSpPr txBox="1"/>
          <p:nvPr/>
        </p:nvSpPr>
        <p:spPr>
          <a:xfrm>
            <a:off x="6516216" y="3212976"/>
            <a:ext cx="1140056" cy="307777"/>
          </a:xfrm>
          <a:prstGeom prst="rect">
            <a:avLst/>
          </a:prstGeom>
          <a:noFill/>
        </p:spPr>
        <p:txBody>
          <a:bodyPr wrap="none" rtlCol="0">
            <a:spAutoFit/>
          </a:bodyPr>
          <a:lstStyle/>
          <a:p>
            <a:r>
              <a:rPr lang="en-GB" sz="1400" i="1" dirty="0" smtClean="0"/>
              <a:t>Is located in</a:t>
            </a:r>
            <a:endParaRPr lang="en-GB" sz="1400" i="1" dirty="0"/>
          </a:p>
        </p:txBody>
      </p:sp>
      <p:cxnSp>
        <p:nvCxnSpPr>
          <p:cNvPr id="24" name="Straight Arrow Connector 23"/>
          <p:cNvCxnSpPr>
            <a:stCxn id="8" idx="0"/>
          </p:cNvCxnSpPr>
          <p:nvPr/>
        </p:nvCxnSpPr>
        <p:spPr bwMode="auto">
          <a:xfrm rot="16200000" flipV="1">
            <a:off x="1259632" y="2708920"/>
            <a:ext cx="504056" cy="720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a:stCxn id="9" idx="0"/>
          </p:cNvCxnSpPr>
          <p:nvPr/>
        </p:nvCxnSpPr>
        <p:spPr bwMode="auto">
          <a:xfrm rot="16200000" flipV="1">
            <a:off x="2483768" y="2132856"/>
            <a:ext cx="504056" cy="12241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Straight Arrow Connector 27"/>
          <p:cNvCxnSpPr>
            <a:stCxn id="12" idx="0"/>
          </p:cNvCxnSpPr>
          <p:nvPr/>
        </p:nvCxnSpPr>
        <p:spPr bwMode="auto">
          <a:xfrm rot="5400000" flipH="1" flipV="1">
            <a:off x="1259632" y="3717032"/>
            <a:ext cx="576064"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15" idx="0"/>
          </p:cNvCxnSpPr>
          <p:nvPr/>
        </p:nvCxnSpPr>
        <p:spPr bwMode="auto">
          <a:xfrm rot="5400000" flipH="1" flipV="1">
            <a:off x="3059832" y="3717032"/>
            <a:ext cx="576064"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14" idx="0"/>
            <a:endCxn id="12" idx="2"/>
          </p:cNvCxnSpPr>
          <p:nvPr/>
        </p:nvCxnSpPr>
        <p:spPr bwMode="auto">
          <a:xfrm rot="5400000" flipH="1" flipV="1">
            <a:off x="1295636" y="4761148"/>
            <a:ext cx="504056"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4" name="TextBox 33"/>
          <p:cNvSpPr txBox="1"/>
          <p:nvPr/>
        </p:nvSpPr>
        <p:spPr>
          <a:xfrm>
            <a:off x="1475656" y="2564904"/>
            <a:ext cx="643125" cy="307777"/>
          </a:xfrm>
          <a:prstGeom prst="rect">
            <a:avLst/>
          </a:prstGeom>
          <a:noFill/>
        </p:spPr>
        <p:txBody>
          <a:bodyPr wrap="none" rtlCol="0">
            <a:spAutoFit/>
          </a:bodyPr>
          <a:lstStyle/>
          <a:p>
            <a:r>
              <a:rPr lang="en-GB" sz="1400" i="1" dirty="0" smtClean="0"/>
              <a:t>Owns</a:t>
            </a:r>
            <a:endParaRPr lang="en-GB" sz="1400" i="1" dirty="0"/>
          </a:p>
        </p:txBody>
      </p:sp>
      <p:sp>
        <p:nvSpPr>
          <p:cNvPr id="35" name="TextBox 34"/>
          <p:cNvSpPr txBox="1"/>
          <p:nvPr/>
        </p:nvSpPr>
        <p:spPr>
          <a:xfrm>
            <a:off x="1547664" y="3501008"/>
            <a:ext cx="864096" cy="430887"/>
          </a:xfrm>
          <a:prstGeom prst="rect">
            <a:avLst/>
          </a:prstGeom>
          <a:noFill/>
        </p:spPr>
        <p:txBody>
          <a:bodyPr wrap="square" rtlCol="0">
            <a:spAutoFit/>
          </a:bodyPr>
          <a:lstStyle/>
          <a:p>
            <a:r>
              <a:rPr lang="en-GB" sz="1100" i="1" dirty="0" smtClean="0"/>
              <a:t>Employed by</a:t>
            </a:r>
            <a:endParaRPr lang="en-GB" sz="1100" i="1" dirty="0"/>
          </a:p>
        </p:txBody>
      </p:sp>
      <p:sp>
        <p:nvSpPr>
          <p:cNvPr id="36" name="TextBox 35"/>
          <p:cNvSpPr txBox="1"/>
          <p:nvPr/>
        </p:nvSpPr>
        <p:spPr>
          <a:xfrm>
            <a:off x="3347864" y="3501008"/>
            <a:ext cx="864096" cy="430887"/>
          </a:xfrm>
          <a:prstGeom prst="rect">
            <a:avLst/>
          </a:prstGeom>
          <a:noFill/>
        </p:spPr>
        <p:txBody>
          <a:bodyPr wrap="square" rtlCol="0">
            <a:spAutoFit/>
          </a:bodyPr>
          <a:lstStyle/>
          <a:p>
            <a:r>
              <a:rPr lang="en-GB" sz="1100" i="1" dirty="0" smtClean="0"/>
              <a:t>Employed by</a:t>
            </a:r>
            <a:endParaRPr lang="en-GB" sz="1100" i="1" dirty="0"/>
          </a:p>
        </p:txBody>
      </p:sp>
      <p:sp>
        <p:nvSpPr>
          <p:cNvPr id="37" name="TextBox 36"/>
          <p:cNvSpPr txBox="1"/>
          <p:nvPr/>
        </p:nvSpPr>
        <p:spPr>
          <a:xfrm>
            <a:off x="2771800" y="2492896"/>
            <a:ext cx="643125" cy="307777"/>
          </a:xfrm>
          <a:prstGeom prst="rect">
            <a:avLst/>
          </a:prstGeom>
          <a:noFill/>
        </p:spPr>
        <p:txBody>
          <a:bodyPr wrap="none" rtlCol="0">
            <a:spAutoFit/>
          </a:bodyPr>
          <a:lstStyle/>
          <a:p>
            <a:r>
              <a:rPr lang="en-GB" sz="1400" i="1" dirty="0" smtClean="0"/>
              <a:t>Owns</a:t>
            </a:r>
            <a:endParaRPr lang="en-GB" sz="1400" i="1" dirty="0"/>
          </a:p>
        </p:txBody>
      </p:sp>
      <p:sp>
        <p:nvSpPr>
          <p:cNvPr id="38" name="TextBox 37"/>
          <p:cNvSpPr txBox="1"/>
          <p:nvPr/>
        </p:nvSpPr>
        <p:spPr>
          <a:xfrm>
            <a:off x="1547664" y="4581128"/>
            <a:ext cx="864096" cy="430887"/>
          </a:xfrm>
          <a:prstGeom prst="rect">
            <a:avLst/>
          </a:prstGeom>
          <a:noFill/>
        </p:spPr>
        <p:txBody>
          <a:bodyPr wrap="square" rtlCol="0">
            <a:spAutoFit/>
          </a:bodyPr>
          <a:lstStyle/>
          <a:p>
            <a:r>
              <a:rPr lang="en-GB" sz="1100" i="1" dirty="0" smtClean="0"/>
              <a:t>Operated by</a:t>
            </a:r>
            <a:endParaRPr lang="en-GB" sz="1100" i="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Architecture - monitoring</a:t>
            </a:r>
            <a:endParaRPr lang="en-GB" dirty="0"/>
          </a:p>
        </p:txBody>
      </p:sp>
      <p:grpSp>
        <p:nvGrpSpPr>
          <p:cNvPr id="27" name="Group 26"/>
          <p:cNvGrpSpPr/>
          <p:nvPr/>
        </p:nvGrpSpPr>
        <p:grpSpPr>
          <a:xfrm>
            <a:off x="323528" y="1556792"/>
            <a:ext cx="8496944" cy="4536504"/>
            <a:chOff x="323528" y="1556792"/>
            <a:chExt cx="8496944" cy="4536504"/>
          </a:xfrm>
          <a:solidFill>
            <a:schemeClr val="bg1">
              <a:lumMod val="95000"/>
            </a:schemeClr>
          </a:solidFill>
        </p:grpSpPr>
        <p:sp>
          <p:nvSpPr>
            <p:cNvPr id="5" name="Rectangle 4"/>
            <p:cNvSpPr/>
            <p:nvPr/>
          </p:nvSpPr>
          <p:spPr bwMode="auto">
            <a:xfrm>
              <a:off x="323528" y="1556792"/>
              <a:ext cx="8496944" cy="4536504"/>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bg1">
                      <a:lumMod val="75000"/>
                    </a:schemeClr>
                  </a:solidFill>
                  <a:effectLst/>
                  <a:latin typeface="Arial" charset="0"/>
                  <a:ea typeface="ＭＳ Ｐゴシック" pitchFamily="1" charset="-128"/>
                </a:rPr>
                <a:t>Data Store</a:t>
              </a:r>
            </a:p>
          </p:txBody>
        </p:sp>
        <p:sp>
          <p:nvSpPr>
            <p:cNvPr id="6" name="Rectangle 5"/>
            <p:cNvSpPr/>
            <p:nvPr/>
          </p:nvSpPr>
          <p:spPr bwMode="auto">
            <a:xfrm>
              <a:off x="539552" y="2060848"/>
              <a:ext cx="3888432" cy="3816424"/>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bg1">
                      <a:lumMod val="75000"/>
                    </a:schemeClr>
                  </a:solidFill>
                  <a:effectLst/>
                  <a:latin typeface="Arial" charset="0"/>
                  <a:ea typeface="ＭＳ Ｐゴシック" pitchFamily="1" charset="-128"/>
                </a:rPr>
                <a:t>Company</a:t>
              </a:r>
              <a:r>
                <a:rPr kumimoji="0" lang="en-GB" sz="2400" b="0" i="0" u="none" strike="noStrike" cap="none" normalizeH="0" dirty="0" smtClean="0">
                  <a:ln>
                    <a:noFill/>
                  </a:ln>
                  <a:solidFill>
                    <a:schemeClr val="bg1">
                      <a:lumMod val="75000"/>
                    </a:schemeClr>
                  </a:solidFill>
                  <a:effectLst/>
                  <a:latin typeface="Arial" charset="0"/>
                  <a:ea typeface="ＭＳ Ｐゴシック" pitchFamily="1" charset="-128"/>
                </a:rPr>
                <a:t> 1</a:t>
              </a:r>
              <a:endParaRPr kumimoji="0" lang="en-GB" sz="2400" b="0" i="0" u="none" strike="noStrike" cap="none" normalizeH="0" baseline="0" dirty="0" smtClean="0">
                <a:ln>
                  <a:noFill/>
                </a:ln>
                <a:solidFill>
                  <a:schemeClr val="bg1">
                    <a:lumMod val="75000"/>
                  </a:schemeClr>
                </a:solidFill>
                <a:effectLst/>
                <a:latin typeface="Arial" charset="0"/>
                <a:ea typeface="ＭＳ Ｐゴシック" pitchFamily="1" charset="-128"/>
              </a:endParaRPr>
            </a:p>
          </p:txBody>
        </p:sp>
        <p:sp>
          <p:nvSpPr>
            <p:cNvPr id="7" name="Rectangle 6"/>
            <p:cNvSpPr/>
            <p:nvPr/>
          </p:nvSpPr>
          <p:spPr bwMode="auto">
            <a:xfrm>
              <a:off x="4716016" y="2060848"/>
              <a:ext cx="3888432" cy="3816424"/>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bg1">
                      <a:lumMod val="75000"/>
                    </a:schemeClr>
                  </a:solidFill>
                  <a:effectLst/>
                  <a:latin typeface="Arial" charset="0"/>
                  <a:ea typeface="ＭＳ Ｐゴシック" pitchFamily="1" charset="-128"/>
                </a:rPr>
                <a:t>Company 2</a:t>
              </a:r>
            </a:p>
          </p:txBody>
        </p:sp>
        <p:sp>
          <p:nvSpPr>
            <p:cNvPr id="8" name="Rectangle 7"/>
            <p:cNvSpPr/>
            <p:nvPr/>
          </p:nvSpPr>
          <p:spPr bwMode="auto">
            <a:xfrm>
              <a:off x="755576" y="2996952"/>
              <a:ext cx="1584176" cy="2664296"/>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lumMod val="75000"/>
                    </a:schemeClr>
                  </a:solidFill>
                  <a:effectLst/>
                  <a:latin typeface="Arial" charset="0"/>
                  <a:ea typeface="ＭＳ Ｐゴシック" pitchFamily="1" charset="-128"/>
                </a:rPr>
                <a:t>Workplace</a:t>
              </a:r>
              <a:r>
                <a:rPr kumimoji="0" lang="en-GB" sz="1800" b="0" i="0" u="none" strike="noStrike" cap="none" normalizeH="0" dirty="0" smtClean="0">
                  <a:ln>
                    <a:noFill/>
                  </a:ln>
                  <a:solidFill>
                    <a:schemeClr val="bg1">
                      <a:lumMod val="75000"/>
                    </a:schemeClr>
                  </a:solidFill>
                  <a:effectLst/>
                  <a:latin typeface="Arial" charset="0"/>
                  <a:ea typeface="ＭＳ Ｐゴシック" pitchFamily="1" charset="-128"/>
                </a:rPr>
                <a:t> 1</a:t>
              </a:r>
              <a:endParaRPr kumimoji="0" lang="en-GB" sz="1800" b="0" i="0" u="none" strike="noStrike" cap="none" normalizeH="0" baseline="0" dirty="0" smtClean="0">
                <a:ln>
                  <a:noFill/>
                </a:ln>
                <a:solidFill>
                  <a:schemeClr val="bg1">
                    <a:lumMod val="75000"/>
                  </a:schemeClr>
                </a:solidFill>
                <a:effectLst/>
                <a:latin typeface="Arial" charset="0"/>
                <a:ea typeface="ＭＳ Ｐゴシック" pitchFamily="1" charset="-128"/>
              </a:endParaRPr>
            </a:p>
          </p:txBody>
        </p:sp>
        <p:sp>
          <p:nvSpPr>
            <p:cNvPr id="9" name="Rectangle 8"/>
            <p:cNvSpPr/>
            <p:nvPr/>
          </p:nvSpPr>
          <p:spPr bwMode="auto">
            <a:xfrm>
              <a:off x="2555776" y="2996952"/>
              <a:ext cx="1584176" cy="2664296"/>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lumMod val="75000"/>
                    </a:schemeClr>
                  </a:solidFill>
                  <a:effectLst/>
                  <a:latin typeface="Arial" charset="0"/>
                  <a:ea typeface="ＭＳ Ｐゴシック" pitchFamily="1" charset="-128"/>
                </a:rPr>
                <a:t>Workplace</a:t>
              </a:r>
              <a:r>
                <a:rPr kumimoji="0" lang="en-GB" sz="1800" b="0" i="0" u="none" strike="noStrike" cap="none" normalizeH="0" dirty="0" smtClean="0">
                  <a:ln>
                    <a:noFill/>
                  </a:ln>
                  <a:solidFill>
                    <a:schemeClr val="bg1">
                      <a:lumMod val="75000"/>
                    </a:schemeClr>
                  </a:solidFill>
                  <a:effectLst/>
                  <a:latin typeface="Arial" charset="0"/>
                  <a:ea typeface="ＭＳ Ｐゴシック" pitchFamily="1" charset="-128"/>
                </a:rPr>
                <a:t> 2</a:t>
              </a:r>
              <a:endParaRPr kumimoji="0" lang="en-GB" sz="1800" b="0" i="0" u="none" strike="noStrike" cap="none" normalizeH="0" baseline="0" dirty="0" smtClean="0">
                <a:ln>
                  <a:noFill/>
                </a:ln>
                <a:solidFill>
                  <a:schemeClr val="bg1">
                    <a:lumMod val="75000"/>
                  </a:schemeClr>
                </a:solidFill>
                <a:effectLst/>
                <a:latin typeface="Arial" charset="0"/>
                <a:ea typeface="ＭＳ Ｐゴシック" pitchFamily="1" charset="-128"/>
              </a:endParaRPr>
            </a:p>
          </p:txBody>
        </p:sp>
        <p:sp>
          <p:nvSpPr>
            <p:cNvPr id="10" name="Rectangle 9"/>
            <p:cNvSpPr/>
            <p:nvPr/>
          </p:nvSpPr>
          <p:spPr bwMode="auto">
            <a:xfrm>
              <a:off x="4932040" y="2996952"/>
              <a:ext cx="3456384" cy="2664296"/>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lumMod val="75000"/>
                    </a:schemeClr>
                  </a:solidFill>
                  <a:effectLst/>
                  <a:latin typeface="Arial" charset="0"/>
                  <a:ea typeface="ＭＳ Ｐゴシック" pitchFamily="1" charset="-128"/>
                </a:rPr>
                <a:t>Workplace</a:t>
              </a:r>
              <a:r>
                <a:rPr kumimoji="0" lang="en-GB" sz="1800" b="0" i="0" u="none" strike="noStrike" cap="none" normalizeH="0" dirty="0" smtClean="0">
                  <a:ln>
                    <a:noFill/>
                  </a:ln>
                  <a:solidFill>
                    <a:schemeClr val="bg1">
                      <a:lumMod val="75000"/>
                    </a:schemeClr>
                  </a:solidFill>
                  <a:effectLst/>
                  <a:latin typeface="Arial" charset="0"/>
                  <a:ea typeface="ＭＳ Ｐゴシック" pitchFamily="1" charset="-128"/>
                </a:rPr>
                <a:t> 1</a:t>
              </a:r>
              <a:endParaRPr kumimoji="0" lang="en-GB" sz="1800" b="0" i="0" u="none" strike="noStrike" cap="none" normalizeH="0" baseline="0" dirty="0" smtClean="0">
                <a:ln>
                  <a:noFill/>
                </a:ln>
                <a:solidFill>
                  <a:schemeClr val="bg1">
                    <a:lumMod val="75000"/>
                  </a:schemeClr>
                </a:solidFill>
                <a:effectLst/>
                <a:latin typeface="Arial" charset="0"/>
                <a:ea typeface="ＭＳ Ｐゴシック" pitchFamily="1" charset="-128"/>
              </a:endParaRPr>
            </a:p>
          </p:txBody>
        </p:sp>
        <p:sp>
          <p:nvSpPr>
            <p:cNvPr id="12" name="Rectangle 11"/>
            <p:cNvSpPr/>
            <p:nvPr/>
          </p:nvSpPr>
          <p:spPr bwMode="auto">
            <a:xfrm>
              <a:off x="899592" y="4005064"/>
              <a:ext cx="1296144" cy="504056"/>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bg1">
                      <a:lumMod val="75000"/>
                    </a:schemeClr>
                  </a:solidFill>
                  <a:effectLst/>
                  <a:latin typeface="Arial" charset="0"/>
                  <a:ea typeface="ＭＳ Ｐゴシック" pitchFamily="1" charset="-128"/>
                </a:rPr>
                <a:t>Employee 2</a:t>
              </a:r>
            </a:p>
          </p:txBody>
        </p:sp>
        <p:sp>
          <p:nvSpPr>
            <p:cNvPr id="14" name="Rectangle 13"/>
            <p:cNvSpPr/>
            <p:nvPr/>
          </p:nvSpPr>
          <p:spPr bwMode="auto">
            <a:xfrm>
              <a:off x="899592" y="5013176"/>
              <a:ext cx="1296144" cy="504056"/>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bg1">
                      <a:lumMod val="75000"/>
                    </a:schemeClr>
                  </a:solidFill>
                  <a:effectLst/>
                  <a:latin typeface="Arial" charset="0"/>
                  <a:ea typeface="ＭＳ Ｐゴシック" pitchFamily="1" charset="-128"/>
                </a:rPr>
                <a:t>Appliance 1</a:t>
              </a:r>
            </a:p>
          </p:txBody>
        </p:sp>
        <p:sp>
          <p:nvSpPr>
            <p:cNvPr id="15" name="Rectangle 14"/>
            <p:cNvSpPr/>
            <p:nvPr/>
          </p:nvSpPr>
          <p:spPr bwMode="auto">
            <a:xfrm>
              <a:off x="2699792" y="4005064"/>
              <a:ext cx="1296144" cy="504056"/>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bg1">
                      <a:lumMod val="75000"/>
                    </a:schemeClr>
                  </a:solidFill>
                  <a:effectLst/>
                  <a:latin typeface="Arial" charset="0"/>
                  <a:ea typeface="ＭＳ Ｐゴシック" pitchFamily="1" charset="-128"/>
                </a:rPr>
                <a:t>Appliance 2</a:t>
              </a:r>
            </a:p>
          </p:txBody>
        </p:sp>
        <p:sp>
          <p:nvSpPr>
            <p:cNvPr id="16" name="Rectangle 15"/>
            <p:cNvSpPr/>
            <p:nvPr/>
          </p:nvSpPr>
          <p:spPr bwMode="auto">
            <a:xfrm>
              <a:off x="5076056" y="3645024"/>
              <a:ext cx="3168352" cy="504056"/>
            </a:xfrm>
            <a:prstGeom prst="rect">
              <a:avLst/>
            </a:prstGeom>
            <a:grp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bg1">
                      <a:lumMod val="75000"/>
                    </a:schemeClr>
                  </a:solidFill>
                  <a:effectLst/>
                  <a:latin typeface="Arial" charset="0"/>
                  <a:ea typeface="ＭＳ Ｐゴシック" pitchFamily="1" charset="-128"/>
                </a:rPr>
                <a:t>Appliance 1</a:t>
              </a:r>
            </a:p>
          </p:txBody>
        </p:sp>
        <p:cxnSp>
          <p:nvCxnSpPr>
            <p:cNvPr id="18" name="Straight Arrow Connector 17"/>
            <p:cNvCxnSpPr>
              <a:stCxn id="10" idx="0"/>
            </p:cNvCxnSpPr>
            <p:nvPr/>
          </p:nvCxnSpPr>
          <p:spPr bwMode="auto">
            <a:xfrm rot="16200000" flipV="1">
              <a:off x="6264188" y="2600908"/>
              <a:ext cx="504056" cy="288032"/>
            </a:xfrm>
            <a:prstGeom prst="straightConnector1">
              <a:avLst/>
            </a:prstGeom>
            <a:grpFill/>
            <a:ln w="9525" cap="flat" cmpd="sng" algn="ctr">
              <a:solidFill>
                <a:schemeClr val="bg1">
                  <a:lumMod val="85000"/>
                </a:schemeClr>
              </a:solidFill>
              <a:prstDash val="solid"/>
              <a:round/>
              <a:headEnd type="none" w="med" len="med"/>
              <a:tailEnd type="arrow"/>
            </a:ln>
            <a:effectLst/>
          </p:spPr>
        </p:cxnSp>
        <p:cxnSp>
          <p:nvCxnSpPr>
            <p:cNvPr id="20" name="Straight Arrow Connector 19"/>
            <p:cNvCxnSpPr>
              <a:stCxn id="16" idx="0"/>
            </p:cNvCxnSpPr>
            <p:nvPr/>
          </p:nvCxnSpPr>
          <p:spPr bwMode="auto">
            <a:xfrm rot="16200000" flipV="1">
              <a:off x="6300192" y="3284984"/>
              <a:ext cx="432048" cy="288032"/>
            </a:xfrm>
            <a:prstGeom prst="straightConnector1">
              <a:avLst/>
            </a:prstGeom>
            <a:grpFill/>
            <a:ln w="9525" cap="flat" cmpd="sng" algn="ctr">
              <a:solidFill>
                <a:schemeClr val="bg1">
                  <a:lumMod val="85000"/>
                </a:schemeClr>
              </a:solidFill>
              <a:prstDash val="solid"/>
              <a:round/>
              <a:headEnd type="none" w="med" len="med"/>
              <a:tailEnd type="arrow"/>
            </a:ln>
            <a:effectLst/>
          </p:spPr>
        </p:cxnSp>
        <p:sp>
          <p:nvSpPr>
            <p:cNvPr id="21" name="TextBox 20"/>
            <p:cNvSpPr txBox="1"/>
            <p:nvPr/>
          </p:nvSpPr>
          <p:spPr>
            <a:xfrm>
              <a:off x="6516216" y="2564904"/>
              <a:ext cx="643125" cy="307777"/>
            </a:xfrm>
            <a:prstGeom prst="rect">
              <a:avLst/>
            </a:prstGeom>
            <a:grpFill/>
            <a:ln>
              <a:solidFill>
                <a:schemeClr val="bg1">
                  <a:lumMod val="85000"/>
                </a:schemeClr>
              </a:solidFill>
            </a:ln>
          </p:spPr>
          <p:txBody>
            <a:bodyPr wrap="none" rtlCol="0">
              <a:spAutoFit/>
            </a:bodyPr>
            <a:lstStyle/>
            <a:p>
              <a:r>
                <a:rPr lang="en-GB" sz="1400" i="1" dirty="0" smtClean="0">
                  <a:solidFill>
                    <a:schemeClr val="bg1">
                      <a:lumMod val="75000"/>
                    </a:schemeClr>
                  </a:solidFill>
                </a:rPr>
                <a:t>Owns</a:t>
              </a:r>
              <a:endParaRPr lang="en-GB" sz="1400" i="1" dirty="0">
                <a:solidFill>
                  <a:schemeClr val="bg1">
                    <a:lumMod val="75000"/>
                  </a:schemeClr>
                </a:solidFill>
              </a:endParaRPr>
            </a:p>
          </p:txBody>
        </p:sp>
        <p:sp>
          <p:nvSpPr>
            <p:cNvPr id="22" name="TextBox 21"/>
            <p:cNvSpPr txBox="1"/>
            <p:nvPr/>
          </p:nvSpPr>
          <p:spPr>
            <a:xfrm>
              <a:off x="6516216" y="3212976"/>
              <a:ext cx="1140056" cy="307777"/>
            </a:xfrm>
            <a:prstGeom prst="rect">
              <a:avLst/>
            </a:prstGeom>
            <a:grpFill/>
            <a:ln>
              <a:solidFill>
                <a:schemeClr val="bg1">
                  <a:lumMod val="85000"/>
                </a:schemeClr>
              </a:solidFill>
            </a:ln>
          </p:spPr>
          <p:txBody>
            <a:bodyPr wrap="none" rtlCol="0">
              <a:spAutoFit/>
            </a:bodyPr>
            <a:lstStyle/>
            <a:p>
              <a:r>
                <a:rPr lang="en-GB" sz="1400" i="1" dirty="0" smtClean="0">
                  <a:solidFill>
                    <a:schemeClr val="bg1">
                      <a:lumMod val="75000"/>
                    </a:schemeClr>
                  </a:solidFill>
                </a:rPr>
                <a:t>Is located in</a:t>
              </a:r>
              <a:endParaRPr lang="en-GB" sz="1400" i="1" dirty="0">
                <a:solidFill>
                  <a:schemeClr val="bg1">
                    <a:lumMod val="75000"/>
                  </a:schemeClr>
                </a:solidFill>
              </a:endParaRPr>
            </a:p>
          </p:txBody>
        </p:sp>
        <p:cxnSp>
          <p:nvCxnSpPr>
            <p:cNvPr id="24" name="Straight Arrow Connector 23"/>
            <p:cNvCxnSpPr>
              <a:stCxn id="8" idx="0"/>
            </p:cNvCxnSpPr>
            <p:nvPr/>
          </p:nvCxnSpPr>
          <p:spPr bwMode="auto">
            <a:xfrm rot="16200000" flipV="1">
              <a:off x="1259632" y="2708920"/>
              <a:ext cx="504056" cy="72008"/>
            </a:xfrm>
            <a:prstGeom prst="straightConnector1">
              <a:avLst/>
            </a:prstGeom>
            <a:grpFill/>
            <a:ln w="9525" cap="flat" cmpd="sng" algn="ctr">
              <a:solidFill>
                <a:schemeClr val="bg1">
                  <a:lumMod val="85000"/>
                </a:schemeClr>
              </a:solidFill>
              <a:prstDash val="solid"/>
              <a:round/>
              <a:headEnd type="none" w="med" len="med"/>
              <a:tailEnd type="arrow"/>
            </a:ln>
            <a:effectLst/>
          </p:spPr>
        </p:cxnSp>
        <p:cxnSp>
          <p:nvCxnSpPr>
            <p:cNvPr id="26" name="Straight Arrow Connector 25"/>
            <p:cNvCxnSpPr>
              <a:stCxn id="9" idx="0"/>
            </p:cNvCxnSpPr>
            <p:nvPr/>
          </p:nvCxnSpPr>
          <p:spPr bwMode="auto">
            <a:xfrm rot="16200000" flipV="1">
              <a:off x="2483768" y="2132856"/>
              <a:ext cx="504056" cy="1224136"/>
            </a:xfrm>
            <a:prstGeom prst="straightConnector1">
              <a:avLst/>
            </a:prstGeom>
            <a:grpFill/>
            <a:ln w="9525" cap="flat" cmpd="sng" algn="ctr">
              <a:solidFill>
                <a:schemeClr val="bg1">
                  <a:lumMod val="85000"/>
                </a:schemeClr>
              </a:solidFill>
              <a:prstDash val="solid"/>
              <a:round/>
              <a:headEnd type="none" w="med" len="med"/>
              <a:tailEnd type="arrow"/>
            </a:ln>
            <a:effectLst/>
          </p:spPr>
        </p:cxnSp>
        <p:cxnSp>
          <p:nvCxnSpPr>
            <p:cNvPr id="28" name="Straight Arrow Connector 27"/>
            <p:cNvCxnSpPr>
              <a:stCxn id="12" idx="0"/>
            </p:cNvCxnSpPr>
            <p:nvPr/>
          </p:nvCxnSpPr>
          <p:spPr bwMode="auto">
            <a:xfrm rot="5400000" flipH="1" flipV="1">
              <a:off x="1259632" y="3717032"/>
              <a:ext cx="576064" cy="1588"/>
            </a:xfrm>
            <a:prstGeom prst="straightConnector1">
              <a:avLst/>
            </a:prstGeom>
            <a:grpFill/>
            <a:ln w="9525" cap="flat" cmpd="sng" algn="ctr">
              <a:solidFill>
                <a:schemeClr val="bg1">
                  <a:lumMod val="85000"/>
                </a:schemeClr>
              </a:solidFill>
              <a:prstDash val="solid"/>
              <a:round/>
              <a:headEnd type="none" w="med" len="med"/>
              <a:tailEnd type="arrow"/>
            </a:ln>
            <a:effectLst/>
          </p:spPr>
        </p:cxnSp>
        <p:cxnSp>
          <p:nvCxnSpPr>
            <p:cNvPr id="30" name="Straight Arrow Connector 29"/>
            <p:cNvCxnSpPr>
              <a:stCxn id="15" idx="0"/>
            </p:cNvCxnSpPr>
            <p:nvPr/>
          </p:nvCxnSpPr>
          <p:spPr bwMode="auto">
            <a:xfrm rot="5400000" flipH="1" flipV="1">
              <a:off x="3059832" y="3717032"/>
              <a:ext cx="576064" cy="1588"/>
            </a:xfrm>
            <a:prstGeom prst="straightConnector1">
              <a:avLst/>
            </a:prstGeom>
            <a:grpFill/>
            <a:ln w="9525" cap="flat" cmpd="sng" algn="ctr">
              <a:solidFill>
                <a:schemeClr val="bg1">
                  <a:lumMod val="85000"/>
                </a:schemeClr>
              </a:solidFill>
              <a:prstDash val="solid"/>
              <a:round/>
              <a:headEnd type="none" w="med" len="med"/>
              <a:tailEnd type="arrow"/>
            </a:ln>
            <a:effectLst/>
          </p:spPr>
        </p:cxnSp>
        <p:cxnSp>
          <p:nvCxnSpPr>
            <p:cNvPr id="32" name="Straight Arrow Connector 31"/>
            <p:cNvCxnSpPr>
              <a:stCxn id="14" idx="0"/>
              <a:endCxn id="12" idx="2"/>
            </p:cNvCxnSpPr>
            <p:nvPr/>
          </p:nvCxnSpPr>
          <p:spPr bwMode="auto">
            <a:xfrm rot="5400000" flipH="1" flipV="1">
              <a:off x="1295636" y="4761148"/>
              <a:ext cx="504056" cy="1588"/>
            </a:xfrm>
            <a:prstGeom prst="straightConnector1">
              <a:avLst/>
            </a:prstGeom>
            <a:grpFill/>
            <a:ln w="9525" cap="flat" cmpd="sng" algn="ctr">
              <a:solidFill>
                <a:schemeClr val="bg1">
                  <a:lumMod val="85000"/>
                </a:schemeClr>
              </a:solidFill>
              <a:prstDash val="solid"/>
              <a:round/>
              <a:headEnd type="none" w="med" len="med"/>
              <a:tailEnd type="arrow"/>
            </a:ln>
            <a:effectLst/>
          </p:spPr>
        </p:cxnSp>
        <p:sp>
          <p:nvSpPr>
            <p:cNvPr id="34" name="TextBox 33"/>
            <p:cNvSpPr txBox="1"/>
            <p:nvPr/>
          </p:nvSpPr>
          <p:spPr>
            <a:xfrm>
              <a:off x="1475656" y="2564904"/>
              <a:ext cx="643125" cy="307777"/>
            </a:xfrm>
            <a:prstGeom prst="rect">
              <a:avLst/>
            </a:prstGeom>
            <a:grpFill/>
            <a:ln>
              <a:solidFill>
                <a:schemeClr val="bg1">
                  <a:lumMod val="85000"/>
                </a:schemeClr>
              </a:solidFill>
            </a:ln>
          </p:spPr>
          <p:txBody>
            <a:bodyPr wrap="none" rtlCol="0">
              <a:spAutoFit/>
            </a:bodyPr>
            <a:lstStyle/>
            <a:p>
              <a:r>
                <a:rPr lang="en-GB" sz="1400" i="1" dirty="0" smtClean="0">
                  <a:solidFill>
                    <a:schemeClr val="bg1">
                      <a:lumMod val="75000"/>
                    </a:schemeClr>
                  </a:solidFill>
                </a:rPr>
                <a:t>Owns</a:t>
              </a:r>
              <a:endParaRPr lang="en-GB" sz="1400" i="1" dirty="0">
                <a:solidFill>
                  <a:schemeClr val="bg1">
                    <a:lumMod val="75000"/>
                  </a:schemeClr>
                </a:solidFill>
              </a:endParaRPr>
            </a:p>
          </p:txBody>
        </p:sp>
        <p:sp>
          <p:nvSpPr>
            <p:cNvPr id="35" name="TextBox 34"/>
            <p:cNvSpPr txBox="1"/>
            <p:nvPr/>
          </p:nvSpPr>
          <p:spPr>
            <a:xfrm>
              <a:off x="1547664" y="3501008"/>
              <a:ext cx="864096" cy="430887"/>
            </a:xfrm>
            <a:prstGeom prst="rect">
              <a:avLst/>
            </a:prstGeom>
            <a:grpFill/>
            <a:ln>
              <a:solidFill>
                <a:schemeClr val="bg1">
                  <a:lumMod val="85000"/>
                </a:schemeClr>
              </a:solidFill>
            </a:ln>
          </p:spPr>
          <p:txBody>
            <a:bodyPr wrap="square" rtlCol="0">
              <a:spAutoFit/>
            </a:bodyPr>
            <a:lstStyle/>
            <a:p>
              <a:r>
                <a:rPr lang="en-GB" sz="1100" i="1" dirty="0" smtClean="0">
                  <a:solidFill>
                    <a:schemeClr val="bg1">
                      <a:lumMod val="75000"/>
                    </a:schemeClr>
                  </a:solidFill>
                </a:rPr>
                <a:t>Employed by</a:t>
              </a:r>
              <a:endParaRPr lang="en-GB" sz="1100" i="1" dirty="0">
                <a:solidFill>
                  <a:schemeClr val="bg1">
                    <a:lumMod val="75000"/>
                  </a:schemeClr>
                </a:solidFill>
              </a:endParaRPr>
            </a:p>
          </p:txBody>
        </p:sp>
        <p:sp>
          <p:nvSpPr>
            <p:cNvPr id="36" name="TextBox 35"/>
            <p:cNvSpPr txBox="1"/>
            <p:nvPr/>
          </p:nvSpPr>
          <p:spPr>
            <a:xfrm>
              <a:off x="3347864" y="3501008"/>
              <a:ext cx="864096" cy="430887"/>
            </a:xfrm>
            <a:prstGeom prst="rect">
              <a:avLst/>
            </a:prstGeom>
            <a:grpFill/>
            <a:ln>
              <a:solidFill>
                <a:schemeClr val="bg1">
                  <a:lumMod val="85000"/>
                </a:schemeClr>
              </a:solidFill>
            </a:ln>
          </p:spPr>
          <p:txBody>
            <a:bodyPr wrap="square" rtlCol="0">
              <a:spAutoFit/>
            </a:bodyPr>
            <a:lstStyle/>
            <a:p>
              <a:r>
                <a:rPr lang="en-GB" sz="1100" i="1" dirty="0" smtClean="0">
                  <a:solidFill>
                    <a:schemeClr val="bg1">
                      <a:lumMod val="75000"/>
                    </a:schemeClr>
                  </a:solidFill>
                </a:rPr>
                <a:t>Employed by</a:t>
              </a:r>
              <a:endParaRPr lang="en-GB" sz="1100" i="1" dirty="0">
                <a:solidFill>
                  <a:schemeClr val="bg1">
                    <a:lumMod val="75000"/>
                  </a:schemeClr>
                </a:solidFill>
              </a:endParaRPr>
            </a:p>
          </p:txBody>
        </p:sp>
        <p:sp>
          <p:nvSpPr>
            <p:cNvPr id="37" name="TextBox 36"/>
            <p:cNvSpPr txBox="1"/>
            <p:nvPr/>
          </p:nvSpPr>
          <p:spPr>
            <a:xfrm>
              <a:off x="2771800" y="2492896"/>
              <a:ext cx="643125" cy="307777"/>
            </a:xfrm>
            <a:prstGeom prst="rect">
              <a:avLst/>
            </a:prstGeom>
            <a:grpFill/>
            <a:ln>
              <a:solidFill>
                <a:schemeClr val="bg1">
                  <a:lumMod val="85000"/>
                </a:schemeClr>
              </a:solidFill>
            </a:ln>
          </p:spPr>
          <p:txBody>
            <a:bodyPr wrap="none" rtlCol="0">
              <a:spAutoFit/>
            </a:bodyPr>
            <a:lstStyle/>
            <a:p>
              <a:r>
                <a:rPr lang="en-GB" sz="1400" i="1" dirty="0" smtClean="0">
                  <a:solidFill>
                    <a:schemeClr val="bg1">
                      <a:lumMod val="75000"/>
                    </a:schemeClr>
                  </a:solidFill>
                </a:rPr>
                <a:t>Owns</a:t>
              </a:r>
              <a:endParaRPr lang="en-GB" sz="1400" i="1" dirty="0">
                <a:solidFill>
                  <a:schemeClr val="bg1">
                    <a:lumMod val="75000"/>
                  </a:schemeClr>
                </a:solidFill>
              </a:endParaRPr>
            </a:p>
          </p:txBody>
        </p:sp>
        <p:sp>
          <p:nvSpPr>
            <p:cNvPr id="38" name="TextBox 37"/>
            <p:cNvSpPr txBox="1"/>
            <p:nvPr/>
          </p:nvSpPr>
          <p:spPr>
            <a:xfrm>
              <a:off x="1547664" y="4581128"/>
              <a:ext cx="864096" cy="430887"/>
            </a:xfrm>
            <a:prstGeom prst="rect">
              <a:avLst/>
            </a:prstGeom>
            <a:grpFill/>
            <a:ln>
              <a:solidFill>
                <a:schemeClr val="bg1">
                  <a:lumMod val="85000"/>
                </a:schemeClr>
              </a:solidFill>
            </a:ln>
          </p:spPr>
          <p:txBody>
            <a:bodyPr wrap="square" rtlCol="0">
              <a:spAutoFit/>
            </a:bodyPr>
            <a:lstStyle/>
            <a:p>
              <a:r>
                <a:rPr lang="en-GB" sz="1100" i="1" dirty="0" smtClean="0">
                  <a:solidFill>
                    <a:schemeClr val="bg1">
                      <a:lumMod val="75000"/>
                    </a:schemeClr>
                  </a:solidFill>
                </a:rPr>
                <a:t>Operated by</a:t>
              </a:r>
              <a:endParaRPr lang="en-GB" sz="1100" i="1" dirty="0">
                <a:solidFill>
                  <a:schemeClr val="bg1">
                    <a:lumMod val="75000"/>
                  </a:schemeClr>
                </a:solidFill>
              </a:endParaRPr>
            </a:p>
          </p:txBody>
        </p:sp>
      </p:grpSp>
      <p:sp>
        <p:nvSpPr>
          <p:cNvPr id="29" name="TextBox 28"/>
          <p:cNvSpPr txBox="1"/>
          <p:nvPr/>
        </p:nvSpPr>
        <p:spPr>
          <a:xfrm>
            <a:off x="4139952" y="3861048"/>
            <a:ext cx="4680520" cy="2308324"/>
          </a:xfrm>
          <a:prstGeom prst="rect">
            <a:avLst/>
          </a:prstGeom>
          <a:noFill/>
        </p:spPr>
        <p:txBody>
          <a:bodyPr wrap="square" rtlCol="0">
            <a:spAutoFit/>
          </a:bodyPr>
          <a:lstStyle/>
          <a:p>
            <a:r>
              <a:rPr lang="en-GB" i="1" dirty="0" smtClean="0"/>
              <a:t>The data store requires a common (open?) schema to allow relationships to be expressed clearly and for entities to be </a:t>
            </a:r>
            <a:r>
              <a:rPr lang="en-GB" b="1" i="1" dirty="0" smtClean="0"/>
              <a:t>compared</a:t>
            </a:r>
            <a:r>
              <a:rPr lang="en-GB" i="1" dirty="0" smtClean="0"/>
              <a:t>. What is a reasonable schema for our trial?</a:t>
            </a:r>
            <a:endParaRPr lang="en-GB" b="1" i="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smtClean="0"/>
              <a:t>User Interfaces</a:t>
            </a:r>
            <a:endParaRPr lang="en-GB" b="1" dirty="0"/>
          </a:p>
        </p:txBody>
      </p:sp>
      <p:sp>
        <p:nvSpPr>
          <p:cNvPr id="5" name="Subtitle 4"/>
          <p:cNvSpPr>
            <a:spLocks noGrp="1"/>
          </p:cNvSpPr>
          <p:nvPr>
            <p:ph type="subTitle" idx="1"/>
          </p:nvPr>
        </p:nvSpPr>
        <p:spPr/>
        <p:txBody>
          <a:bodyPr/>
          <a:lstStyle/>
          <a:p>
            <a:r>
              <a:rPr lang="en-GB" dirty="0" smtClean="0"/>
              <a:t>Presentation and Control</a:t>
            </a:r>
            <a:endParaRPr lang="en-GB"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Architecture - presentation</a:t>
            </a:r>
            <a:endParaRPr lang="en-GB" dirty="0"/>
          </a:p>
        </p:txBody>
      </p:sp>
      <p:pic>
        <p:nvPicPr>
          <p:cNvPr id="44050" name="Picture 18" descr="building_typologies_GrindonLane.png"/>
          <p:cNvPicPr>
            <a:picLocks noChangeAspect="1" noChangeArrowheads="1"/>
          </p:cNvPicPr>
          <p:nvPr/>
        </p:nvPicPr>
        <p:blipFill>
          <a:blip r:embed="rId2" cstate="print"/>
          <a:srcRect/>
          <a:stretch>
            <a:fillRect/>
          </a:stretch>
        </p:blipFill>
        <p:spPr bwMode="auto">
          <a:xfrm>
            <a:off x="3893911" y="2263528"/>
            <a:ext cx="1405386" cy="1251060"/>
          </a:xfrm>
          <a:prstGeom prst="rect">
            <a:avLst/>
          </a:prstGeom>
          <a:noFill/>
        </p:spPr>
      </p:pic>
      <p:pic>
        <p:nvPicPr>
          <p:cNvPr id="44052" name="Picture 20" descr="building_typologies_BunnyHill.png"/>
          <p:cNvPicPr>
            <a:picLocks noChangeAspect="1" noChangeArrowheads="1"/>
          </p:cNvPicPr>
          <p:nvPr/>
        </p:nvPicPr>
        <p:blipFill>
          <a:blip r:embed="rId3" cstate="print">
            <a:grayscl/>
            <a:lum bright="75000" contrast="-40000"/>
          </a:blip>
          <a:srcRect/>
          <a:stretch>
            <a:fillRect/>
          </a:stretch>
        </p:blipFill>
        <p:spPr bwMode="auto">
          <a:xfrm>
            <a:off x="3366891" y="3202159"/>
            <a:ext cx="1360302" cy="879966"/>
          </a:xfrm>
          <a:prstGeom prst="rect">
            <a:avLst/>
          </a:prstGeom>
          <a:noFill/>
        </p:spPr>
      </p:pic>
      <p:pic>
        <p:nvPicPr>
          <p:cNvPr id="44054"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4830835" y="3378152"/>
            <a:ext cx="1324521" cy="1114624"/>
          </a:xfrm>
          <a:prstGeom prst="rect">
            <a:avLst/>
          </a:prstGeom>
          <a:noFill/>
        </p:spPr>
      </p:pic>
      <p:pic>
        <p:nvPicPr>
          <p:cNvPr id="21" name="Picture 20" descr="building_typologies_BunnyHill.png"/>
          <p:cNvPicPr>
            <a:picLocks noChangeAspect="1" noChangeArrowheads="1"/>
          </p:cNvPicPr>
          <p:nvPr/>
        </p:nvPicPr>
        <p:blipFill>
          <a:blip r:embed="rId3" cstate="print">
            <a:grayscl/>
            <a:lum bright="75000" contrast="-40000"/>
          </a:blip>
          <a:srcRect/>
          <a:stretch>
            <a:fillRect/>
          </a:stretch>
        </p:blipFill>
        <p:spPr bwMode="auto">
          <a:xfrm>
            <a:off x="5065066" y="2204864"/>
            <a:ext cx="1360302" cy="879966"/>
          </a:xfrm>
          <a:prstGeom prst="rect">
            <a:avLst/>
          </a:prstGeom>
          <a:noFill/>
        </p:spPr>
      </p:pic>
      <p:pic>
        <p:nvPicPr>
          <p:cNvPr id="22" name="Picture 18" descr="building_typologies_GrindonLane.png"/>
          <p:cNvPicPr>
            <a:picLocks noChangeAspect="1" noChangeArrowheads="1"/>
          </p:cNvPicPr>
          <p:nvPr/>
        </p:nvPicPr>
        <p:blipFill>
          <a:blip r:embed="rId2" cstate="print">
            <a:grayscl/>
            <a:lum bright="75000" contrast="-40000"/>
          </a:blip>
          <a:srcRect/>
          <a:stretch>
            <a:fillRect/>
          </a:stretch>
        </p:blipFill>
        <p:spPr bwMode="auto">
          <a:xfrm>
            <a:off x="4011027" y="3906132"/>
            <a:ext cx="1405386" cy="1251060"/>
          </a:xfrm>
          <a:prstGeom prst="rect">
            <a:avLst/>
          </a:prstGeom>
          <a:noFill/>
        </p:spPr>
      </p:pic>
      <p:pic>
        <p:nvPicPr>
          <p:cNvPr id="23"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5767759" y="3084830"/>
            <a:ext cx="1324521" cy="1114624"/>
          </a:xfrm>
          <a:prstGeom prst="rect">
            <a:avLst/>
          </a:prstGeom>
          <a:noFill/>
        </p:spPr>
      </p:pic>
      <p:pic>
        <p:nvPicPr>
          <p:cNvPr id="24"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2429967" y="2263528"/>
            <a:ext cx="1324521" cy="1114624"/>
          </a:xfrm>
          <a:prstGeom prst="rect">
            <a:avLst/>
          </a:prstGeom>
          <a:noFill/>
        </p:spPr>
      </p:pic>
      <p:pic>
        <p:nvPicPr>
          <p:cNvPr id="25" name="Picture 18" descr="building_typologies_GrindonLane.png"/>
          <p:cNvPicPr>
            <a:picLocks noChangeAspect="1" noChangeArrowheads="1"/>
          </p:cNvPicPr>
          <p:nvPr/>
        </p:nvPicPr>
        <p:blipFill>
          <a:blip r:embed="rId2" cstate="print">
            <a:grayscl/>
            <a:lum bright="75000" contrast="-40000"/>
          </a:blip>
          <a:srcRect/>
          <a:stretch>
            <a:fillRect/>
          </a:stretch>
        </p:blipFill>
        <p:spPr bwMode="auto">
          <a:xfrm>
            <a:off x="2195736" y="3260823"/>
            <a:ext cx="1405386" cy="1251060"/>
          </a:xfrm>
          <a:prstGeom prst="rect">
            <a:avLst/>
          </a:prstGeom>
          <a:noFill/>
        </p:spPr>
      </p:pic>
      <p:sp>
        <p:nvSpPr>
          <p:cNvPr id="12" name="Cloud 11"/>
          <p:cNvSpPr/>
          <p:nvPr/>
        </p:nvSpPr>
        <p:spPr bwMode="auto">
          <a:xfrm>
            <a:off x="467544" y="1340768"/>
            <a:ext cx="2952328" cy="1944216"/>
          </a:xfrm>
          <a:prstGeom prst="cloud">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5" name="TextBox 14"/>
          <p:cNvSpPr txBox="1"/>
          <p:nvPr/>
        </p:nvSpPr>
        <p:spPr>
          <a:xfrm>
            <a:off x="1187625" y="1700808"/>
            <a:ext cx="1584176" cy="400110"/>
          </a:xfrm>
          <a:prstGeom prst="rect">
            <a:avLst/>
          </a:prstGeom>
          <a:solidFill>
            <a:schemeClr val="bg1"/>
          </a:solidFill>
          <a:ln>
            <a:solidFill>
              <a:schemeClr val="tx1"/>
            </a:solidFill>
          </a:ln>
        </p:spPr>
        <p:txBody>
          <a:bodyPr wrap="square" rtlCol="0">
            <a:spAutoFit/>
          </a:bodyPr>
          <a:lstStyle/>
          <a:p>
            <a:pPr algn="ctr"/>
            <a:r>
              <a:rPr lang="en-GB" sz="2000" dirty="0" smtClean="0"/>
              <a:t>Data store</a:t>
            </a:r>
            <a:endParaRPr lang="en-GB" sz="2000" dirty="0"/>
          </a:p>
        </p:txBody>
      </p:sp>
      <p:sp>
        <p:nvSpPr>
          <p:cNvPr id="17" name="TextBox 16"/>
          <p:cNvSpPr txBox="1"/>
          <p:nvPr/>
        </p:nvSpPr>
        <p:spPr>
          <a:xfrm>
            <a:off x="1187624" y="2420888"/>
            <a:ext cx="1584176" cy="276999"/>
          </a:xfrm>
          <a:prstGeom prst="rect">
            <a:avLst/>
          </a:prstGeom>
          <a:solidFill>
            <a:schemeClr val="bg1"/>
          </a:solidFill>
          <a:ln>
            <a:solidFill>
              <a:schemeClr val="tx1"/>
            </a:solidFill>
          </a:ln>
        </p:spPr>
        <p:txBody>
          <a:bodyPr wrap="square" rtlCol="0">
            <a:spAutoFit/>
          </a:bodyPr>
          <a:lstStyle/>
          <a:p>
            <a:pPr algn="ctr"/>
            <a:r>
              <a:rPr lang="en-GB" sz="1200" dirty="0" smtClean="0"/>
              <a:t>End-user Interfaces</a:t>
            </a:r>
            <a:endParaRPr lang="en-GB" sz="1200" dirty="0"/>
          </a:p>
        </p:txBody>
      </p:sp>
      <p:cxnSp>
        <p:nvCxnSpPr>
          <p:cNvPr id="28" name="Straight Arrow Connector 27"/>
          <p:cNvCxnSpPr>
            <a:stCxn id="15" idx="2"/>
            <a:endCxn id="17" idx="0"/>
          </p:cNvCxnSpPr>
          <p:nvPr/>
        </p:nvCxnSpPr>
        <p:spPr bwMode="auto">
          <a:xfrm rot="5400000">
            <a:off x="1819728" y="2260903"/>
            <a:ext cx="319970"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a:off x="5436096" y="4797152"/>
            <a:ext cx="3528392" cy="646331"/>
          </a:xfrm>
          <a:prstGeom prst="rect">
            <a:avLst/>
          </a:prstGeom>
          <a:noFill/>
        </p:spPr>
        <p:txBody>
          <a:bodyPr wrap="square" rtlCol="0">
            <a:spAutoFit/>
          </a:bodyPr>
          <a:lstStyle/>
          <a:p>
            <a:r>
              <a:rPr lang="en-GB" sz="1800" i="1" dirty="0" smtClean="0"/>
              <a:t>User interfaces are driven by the data from the data store</a:t>
            </a:r>
            <a:endParaRPr lang="en-GB" sz="1800" i="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GB" b="1" dirty="0" smtClean="0"/>
              <a:t>User Interfaces</a:t>
            </a:r>
          </a:p>
          <a:p>
            <a:r>
              <a:rPr lang="en-GB" dirty="0" smtClean="0"/>
              <a:t>Who are the potential end users?</a:t>
            </a:r>
          </a:p>
          <a:p>
            <a:pPr lvl="1"/>
            <a:r>
              <a:rPr lang="en-GB" dirty="0" smtClean="0"/>
              <a:t>Staff/tenants of a workplace</a:t>
            </a:r>
          </a:p>
          <a:p>
            <a:pPr lvl="1"/>
            <a:r>
              <a:rPr lang="en-GB" dirty="0" smtClean="0"/>
              <a:t>Managers of a workplace</a:t>
            </a:r>
          </a:p>
          <a:p>
            <a:pPr lvl="1"/>
            <a:r>
              <a:rPr lang="en-GB" dirty="0" smtClean="0"/>
              <a:t>Maintenance</a:t>
            </a:r>
          </a:p>
          <a:p>
            <a:pPr lvl="1"/>
            <a:r>
              <a:rPr lang="en-GB" dirty="0" smtClean="0"/>
              <a:t>Service suppliers (e.g. national grid)</a:t>
            </a:r>
          </a:p>
          <a:p>
            <a:pPr lvl="1"/>
            <a:r>
              <a:rPr lang="en-GB" dirty="0" smtClean="0"/>
              <a:t>Service retailers</a:t>
            </a:r>
            <a:endParaRPr lang="en-GB" dirty="0"/>
          </a:p>
        </p:txBody>
      </p:sp>
      <p:sp>
        <p:nvSpPr>
          <p:cNvPr id="3" name="Title 2"/>
          <p:cNvSpPr>
            <a:spLocks noGrp="1"/>
          </p:cNvSpPr>
          <p:nvPr>
            <p:ph type="title"/>
          </p:nvPr>
        </p:nvSpPr>
        <p:spPr/>
        <p:txBody>
          <a:bodyPr/>
          <a:lstStyle/>
          <a:p>
            <a:r>
              <a:rPr lang="en-GB" dirty="0" smtClean="0"/>
              <a:t>Architecture - presentation</a:t>
            </a: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GB" b="1" dirty="0" smtClean="0"/>
              <a:t>User Interfaces</a:t>
            </a:r>
          </a:p>
          <a:p>
            <a:r>
              <a:rPr lang="en-GB" dirty="0" smtClean="0"/>
              <a:t>Who are the potential end users?</a:t>
            </a:r>
          </a:p>
          <a:p>
            <a:pPr lvl="1"/>
            <a:r>
              <a:rPr lang="en-GB" dirty="0" smtClean="0">
                <a:solidFill>
                  <a:schemeClr val="bg1">
                    <a:lumMod val="85000"/>
                  </a:schemeClr>
                </a:solidFill>
              </a:rPr>
              <a:t>Staff/tenants of a workplace</a:t>
            </a:r>
          </a:p>
          <a:p>
            <a:pPr lvl="1"/>
            <a:r>
              <a:rPr lang="en-GB" dirty="0" smtClean="0">
                <a:solidFill>
                  <a:schemeClr val="bg1">
                    <a:lumMod val="85000"/>
                  </a:schemeClr>
                </a:solidFill>
              </a:rPr>
              <a:t>Managers of a workplace</a:t>
            </a:r>
          </a:p>
          <a:p>
            <a:pPr lvl="1"/>
            <a:r>
              <a:rPr lang="en-GB" dirty="0" smtClean="0">
                <a:solidFill>
                  <a:schemeClr val="bg1">
                    <a:lumMod val="85000"/>
                  </a:schemeClr>
                </a:solidFill>
              </a:rPr>
              <a:t>Maintenance</a:t>
            </a:r>
          </a:p>
          <a:p>
            <a:pPr lvl="1"/>
            <a:r>
              <a:rPr lang="en-GB" dirty="0" smtClean="0"/>
              <a:t>Service suppliers (e.g. national grid)</a:t>
            </a:r>
          </a:p>
          <a:p>
            <a:pPr lvl="1"/>
            <a:r>
              <a:rPr lang="en-GB" dirty="0" smtClean="0"/>
              <a:t>Service retailers</a:t>
            </a:r>
            <a:endParaRPr lang="en-GB" dirty="0"/>
          </a:p>
        </p:txBody>
      </p:sp>
      <p:sp>
        <p:nvSpPr>
          <p:cNvPr id="3" name="Title 2"/>
          <p:cNvSpPr>
            <a:spLocks noGrp="1"/>
          </p:cNvSpPr>
          <p:nvPr>
            <p:ph type="title"/>
          </p:nvPr>
        </p:nvSpPr>
        <p:spPr/>
        <p:txBody>
          <a:bodyPr/>
          <a:lstStyle/>
          <a:p>
            <a:r>
              <a:rPr lang="en-GB" dirty="0" smtClean="0"/>
              <a:t>Architecture - presentation</a:t>
            </a:r>
            <a:endParaRPr lang="en-GB" dirty="0"/>
          </a:p>
        </p:txBody>
      </p:sp>
      <p:sp>
        <p:nvSpPr>
          <p:cNvPr id="4" name="TextBox 3"/>
          <p:cNvSpPr txBox="1"/>
          <p:nvPr/>
        </p:nvSpPr>
        <p:spPr>
          <a:xfrm>
            <a:off x="4355977" y="5013176"/>
            <a:ext cx="4104456" cy="1200328"/>
          </a:xfrm>
          <a:prstGeom prst="rect">
            <a:avLst/>
          </a:prstGeom>
          <a:noFill/>
        </p:spPr>
        <p:txBody>
          <a:bodyPr wrap="square" rtlCol="0">
            <a:spAutoFit/>
          </a:bodyPr>
          <a:lstStyle/>
          <a:p>
            <a:r>
              <a:rPr lang="en-GB" i="1" dirty="0" smtClean="0"/>
              <a:t>These are considered in other Horizon projects (e.g. </a:t>
            </a:r>
            <a:r>
              <a:rPr lang="en-GB" i="1" dirty="0" err="1" smtClean="0"/>
              <a:t>Desimax</a:t>
            </a:r>
            <a:r>
              <a:rPr lang="en-GB" i="1" dirty="0" smtClean="0"/>
              <a:t>)</a:t>
            </a:r>
            <a:endParaRPr lang="en-GB" i="1" dirty="0"/>
          </a:p>
        </p:txBody>
      </p:sp>
      <p:cxnSp>
        <p:nvCxnSpPr>
          <p:cNvPr id="6" name="Straight Arrow Connector 5"/>
          <p:cNvCxnSpPr>
            <a:stCxn id="4" idx="1"/>
          </p:cNvCxnSpPr>
          <p:nvPr/>
        </p:nvCxnSpPr>
        <p:spPr bwMode="auto">
          <a:xfrm rot="10800000">
            <a:off x="3635899" y="4581130"/>
            <a:ext cx="720079" cy="10322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GB" b="1" dirty="0" smtClean="0"/>
              <a:t>User Interfaces</a:t>
            </a:r>
          </a:p>
          <a:p>
            <a:r>
              <a:rPr lang="en-GB" dirty="0" smtClean="0"/>
              <a:t>Who are the end users?</a:t>
            </a:r>
          </a:p>
          <a:p>
            <a:pPr lvl="1"/>
            <a:r>
              <a:rPr lang="en-GB" dirty="0" smtClean="0">
                <a:solidFill>
                  <a:srgbClr val="0C2577"/>
                </a:solidFill>
              </a:rPr>
              <a:t>Staff/tenants of a workplace</a:t>
            </a:r>
          </a:p>
          <a:p>
            <a:pPr lvl="1"/>
            <a:r>
              <a:rPr lang="en-GB" dirty="0" smtClean="0">
                <a:solidFill>
                  <a:srgbClr val="0C2577"/>
                </a:solidFill>
              </a:rPr>
              <a:t>Managers of a workplace</a:t>
            </a:r>
          </a:p>
          <a:p>
            <a:pPr lvl="1"/>
            <a:r>
              <a:rPr lang="en-GB" dirty="0" smtClean="0">
                <a:solidFill>
                  <a:srgbClr val="0C2577"/>
                </a:solidFill>
              </a:rPr>
              <a:t>Maintenance</a:t>
            </a:r>
          </a:p>
          <a:p>
            <a:pPr lvl="1"/>
            <a:r>
              <a:rPr lang="en-GB" dirty="0" smtClean="0">
                <a:solidFill>
                  <a:schemeClr val="bg1">
                    <a:lumMod val="85000"/>
                  </a:schemeClr>
                </a:solidFill>
              </a:rPr>
              <a:t>Service suppliers (e.g. national grid)</a:t>
            </a:r>
          </a:p>
          <a:p>
            <a:pPr lvl="1"/>
            <a:r>
              <a:rPr lang="en-GB" dirty="0" smtClean="0">
                <a:solidFill>
                  <a:schemeClr val="bg1">
                    <a:lumMod val="85000"/>
                  </a:schemeClr>
                </a:solidFill>
              </a:rPr>
              <a:t>Service retailers</a:t>
            </a:r>
            <a:endParaRPr lang="en-GB" dirty="0">
              <a:solidFill>
                <a:schemeClr val="bg1">
                  <a:lumMod val="85000"/>
                </a:schemeClr>
              </a:solidFill>
            </a:endParaRPr>
          </a:p>
        </p:txBody>
      </p:sp>
      <p:sp>
        <p:nvSpPr>
          <p:cNvPr id="3" name="Title 2"/>
          <p:cNvSpPr>
            <a:spLocks noGrp="1"/>
          </p:cNvSpPr>
          <p:nvPr>
            <p:ph type="title"/>
          </p:nvPr>
        </p:nvSpPr>
        <p:spPr/>
        <p:txBody>
          <a:bodyPr/>
          <a:lstStyle/>
          <a:p>
            <a:r>
              <a:rPr lang="en-GB" dirty="0" smtClean="0"/>
              <a:t>Architecture - presentation</a:t>
            </a:r>
            <a:endParaRPr lang="en-GB" dirty="0"/>
          </a:p>
        </p:txBody>
      </p:sp>
      <p:sp>
        <p:nvSpPr>
          <p:cNvPr id="4" name="TextBox 3"/>
          <p:cNvSpPr txBox="1"/>
          <p:nvPr/>
        </p:nvSpPr>
        <p:spPr>
          <a:xfrm>
            <a:off x="5652120" y="2780928"/>
            <a:ext cx="3491880" cy="830997"/>
          </a:xfrm>
          <a:prstGeom prst="rect">
            <a:avLst/>
          </a:prstGeom>
          <a:noFill/>
        </p:spPr>
        <p:txBody>
          <a:bodyPr wrap="square" rtlCol="0">
            <a:spAutoFit/>
          </a:bodyPr>
          <a:lstStyle/>
          <a:p>
            <a:r>
              <a:rPr lang="en-GB" i="1" dirty="0" smtClean="0"/>
              <a:t>The field-trial in C-Aware focuses on these</a:t>
            </a:r>
            <a:endParaRPr lang="en-GB" i="1" dirty="0"/>
          </a:p>
        </p:txBody>
      </p:sp>
      <p:cxnSp>
        <p:nvCxnSpPr>
          <p:cNvPr id="6" name="Straight Arrow Connector 5"/>
          <p:cNvCxnSpPr>
            <a:stCxn id="4" idx="1"/>
          </p:cNvCxnSpPr>
          <p:nvPr/>
        </p:nvCxnSpPr>
        <p:spPr bwMode="auto">
          <a:xfrm rot="10800000" flipV="1">
            <a:off x="4716016" y="3196426"/>
            <a:ext cx="936104" cy="16056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GB" b="1" dirty="0" smtClean="0"/>
              <a:t>User Interfaces</a:t>
            </a:r>
          </a:p>
          <a:p>
            <a:r>
              <a:rPr lang="en-GB" dirty="0" smtClean="0"/>
              <a:t>Who are the end users?</a:t>
            </a:r>
          </a:p>
          <a:p>
            <a:pPr lvl="1"/>
            <a:r>
              <a:rPr lang="en-GB" dirty="0" smtClean="0">
                <a:solidFill>
                  <a:srgbClr val="0C2577"/>
                </a:solidFill>
              </a:rPr>
              <a:t>Staff/tenants of a workplace</a:t>
            </a:r>
          </a:p>
          <a:p>
            <a:pPr lvl="1"/>
            <a:r>
              <a:rPr lang="en-GB" dirty="0" smtClean="0">
                <a:solidFill>
                  <a:srgbClr val="0C2577"/>
                </a:solidFill>
              </a:rPr>
              <a:t>Managers of a workplace</a:t>
            </a:r>
          </a:p>
          <a:p>
            <a:pPr lvl="1"/>
            <a:r>
              <a:rPr lang="en-GB" dirty="0" smtClean="0">
                <a:solidFill>
                  <a:srgbClr val="0C2577"/>
                </a:solidFill>
              </a:rPr>
              <a:t>Maintenance</a:t>
            </a:r>
          </a:p>
          <a:p>
            <a:endParaRPr lang="en-GB" dirty="0" smtClean="0">
              <a:solidFill>
                <a:srgbClr val="0C2577"/>
              </a:solidFill>
            </a:endParaRPr>
          </a:p>
          <a:p>
            <a:r>
              <a:rPr lang="en-GB" dirty="0" smtClean="0">
                <a:solidFill>
                  <a:srgbClr val="0C2577"/>
                </a:solidFill>
              </a:rPr>
              <a:t>There are 3 interesting interfaces that could be designed for these users, each with different characteristics</a:t>
            </a:r>
          </a:p>
        </p:txBody>
      </p:sp>
      <p:sp>
        <p:nvSpPr>
          <p:cNvPr id="3" name="Title 2"/>
          <p:cNvSpPr>
            <a:spLocks noGrp="1"/>
          </p:cNvSpPr>
          <p:nvPr>
            <p:ph type="title"/>
          </p:nvPr>
        </p:nvSpPr>
        <p:spPr/>
        <p:txBody>
          <a:bodyPr/>
          <a:lstStyle/>
          <a:p>
            <a:r>
              <a:rPr lang="en-GB" dirty="0" smtClean="0"/>
              <a:t>Architecture - presentation</a:t>
            </a:r>
            <a:endParaRPr lang="en-GB"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GB" b="1" dirty="0" smtClean="0"/>
              <a:t>User Interfaces</a:t>
            </a:r>
          </a:p>
          <a:p>
            <a:r>
              <a:rPr lang="en-GB" dirty="0" smtClean="0"/>
              <a:t>Who are the end users?</a:t>
            </a:r>
          </a:p>
          <a:p>
            <a:pPr lvl="1"/>
            <a:r>
              <a:rPr lang="en-GB" dirty="0" smtClean="0">
                <a:solidFill>
                  <a:srgbClr val="0C2577"/>
                </a:solidFill>
              </a:rPr>
              <a:t>Staff/tenants of a workplace </a:t>
            </a:r>
            <a:r>
              <a:rPr lang="en-GB" i="1" dirty="0" smtClean="0">
                <a:solidFill>
                  <a:srgbClr val="0C2577"/>
                </a:solidFill>
              </a:rPr>
              <a:t>– UI 1: Public display</a:t>
            </a:r>
          </a:p>
          <a:p>
            <a:pPr lvl="1"/>
            <a:r>
              <a:rPr lang="en-GB" dirty="0" smtClean="0">
                <a:solidFill>
                  <a:srgbClr val="0C2577"/>
                </a:solidFill>
              </a:rPr>
              <a:t>Managers of a workplace </a:t>
            </a:r>
            <a:r>
              <a:rPr lang="en-GB" i="1" dirty="0" smtClean="0">
                <a:solidFill>
                  <a:srgbClr val="0C2577"/>
                </a:solidFill>
              </a:rPr>
              <a:t>– UI2: Private desktop display</a:t>
            </a:r>
          </a:p>
          <a:p>
            <a:pPr lvl="1"/>
            <a:r>
              <a:rPr lang="en-GB" dirty="0" smtClean="0">
                <a:solidFill>
                  <a:srgbClr val="0C2577"/>
                </a:solidFill>
              </a:rPr>
              <a:t>Maintenance </a:t>
            </a:r>
            <a:r>
              <a:rPr lang="en-GB" i="1" dirty="0" smtClean="0">
                <a:solidFill>
                  <a:srgbClr val="0C2577"/>
                </a:solidFill>
              </a:rPr>
              <a:t>– UI3: Personal mobile display</a:t>
            </a:r>
          </a:p>
          <a:p>
            <a:endParaRPr lang="en-GB" dirty="0" smtClean="0">
              <a:solidFill>
                <a:srgbClr val="0C2577"/>
              </a:solidFill>
            </a:endParaRPr>
          </a:p>
          <a:p>
            <a:r>
              <a:rPr lang="en-GB" dirty="0" smtClean="0">
                <a:solidFill>
                  <a:srgbClr val="0C2577"/>
                </a:solidFill>
              </a:rPr>
              <a:t>There are 3 interesting interfaces that could be designed for these users, each with different characteristics</a:t>
            </a:r>
          </a:p>
        </p:txBody>
      </p:sp>
      <p:sp>
        <p:nvSpPr>
          <p:cNvPr id="3" name="Title 2"/>
          <p:cNvSpPr>
            <a:spLocks noGrp="1"/>
          </p:cNvSpPr>
          <p:nvPr>
            <p:ph type="title"/>
          </p:nvPr>
        </p:nvSpPr>
        <p:spPr/>
        <p:txBody>
          <a:bodyPr/>
          <a:lstStyle/>
          <a:p>
            <a:r>
              <a:rPr lang="en-GB" dirty="0" smtClean="0"/>
              <a:t>Architecture - presentation</a:t>
            </a:r>
            <a:endParaRPr lang="en-GB"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Architecture - presentation</a:t>
            </a:r>
            <a:endParaRPr lang="en-GB" dirty="0"/>
          </a:p>
        </p:txBody>
      </p:sp>
      <p:pic>
        <p:nvPicPr>
          <p:cNvPr id="44050" name="Picture 18" descr="building_typologies_GrindonLane.png"/>
          <p:cNvPicPr>
            <a:picLocks noChangeAspect="1" noChangeArrowheads="1"/>
          </p:cNvPicPr>
          <p:nvPr/>
        </p:nvPicPr>
        <p:blipFill>
          <a:blip r:embed="rId3" cstate="print"/>
          <a:srcRect/>
          <a:stretch>
            <a:fillRect/>
          </a:stretch>
        </p:blipFill>
        <p:spPr bwMode="auto">
          <a:xfrm>
            <a:off x="3893911" y="2263528"/>
            <a:ext cx="1405386" cy="1251060"/>
          </a:xfrm>
          <a:prstGeom prst="rect">
            <a:avLst/>
          </a:prstGeom>
          <a:noFill/>
        </p:spPr>
      </p:pic>
      <p:pic>
        <p:nvPicPr>
          <p:cNvPr id="44052" name="Picture 20" descr="building_typologies_BunnyHill.png"/>
          <p:cNvPicPr>
            <a:picLocks noChangeAspect="1" noChangeArrowheads="1"/>
          </p:cNvPicPr>
          <p:nvPr/>
        </p:nvPicPr>
        <p:blipFill>
          <a:blip r:embed="rId4" cstate="print">
            <a:grayscl/>
            <a:lum bright="75000" contrast="-40000"/>
          </a:blip>
          <a:srcRect/>
          <a:stretch>
            <a:fillRect/>
          </a:stretch>
        </p:blipFill>
        <p:spPr bwMode="auto">
          <a:xfrm>
            <a:off x="3366891" y="3202159"/>
            <a:ext cx="1360302" cy="879966"/>
          </a:xfrm>
          <a:prstGeom prst="rect">
            <a:avLst/>
          </a:prstGeom>
          <a:noFill/>
        </p:spPr>
      </p:pic>
      <p:pic>
        <p:nvPicPr>
          <p:cNvPr id="44054" name="Picture 22" descr="building_typologies_HeartofHounslow.png"/>
          <p:cNvPicPr>
            <a:picLocks noChangeAspect="1" noChangeArrowheads="1"/>
          </p:cNvPicPr>
          <p:nvPr/>
        </p:nvPicPr>
        <p:blipFill>
          <a:blip r:embed="rId5" cstate="print">
            <a:grayscl/>
            <a:lum bright="75000" contrast="-40000"/>
          </a:blip>
          <a:srcRect/>
          <a:stretch>
            <a:fillRect/>
          </a:stretch>
        </p:blipFill>
        <p:spPr bwMode="auto">
          <a:xfrm>
            <a:off x="4830835" y="3378152"/>
            <a:ext cx="1324521" cy="1114624"/>
          </a:xfrm>
          <a:prstGeom prst="rect">
            <a:avLst/>
          </a:prstGeom>
          <a:noFill/>
        </p:spPr>
      </p:pic>
      <p:pic>
        <p:nvPicPr>
          <p:cNvPr id="21" name="Picture 20" descr="building_typologies_BunnyHill.png"/>
          <p:cNvPicPr>
            <a:picLocks noChangeAspect="1" noChangeArrowheads="1"/>
          </p:cNvPicPr>
          <p:nvPr/>
        </p:nvPicPr>
        <p:blipFill>
          <a:blip r:embed="rId4" cstate="print">
            <a:grayscl/>
            <a:lum bright="75000" contrast="-40000"/>
          </a:blip>
          <a:srcRect/>
          <a:stretch>
            <a:fillRect/>
          </a:stretch>
        </p:blipFill>
        <p:spPr bwMode="auto">
          <a:xfrm>
            <a:off x="5065066" y="2204864"/>
            <a:ext cx="1360302" cy="879966"/>
          </a:xfrm>
          <a:prstGeom prst="rect">
            <a:avLst/>
          </a:prstGeom>
          <a:noFill/>
        </p:spPr>
      </p:pic>
      <p:pic>
        <p:nvPicPr>
          <p:cNvPr id="22" name="Picture 18" descr="building_typologies_GrindonLane.png"/>
          <p:cNvPicPr>
            <a:picLocks noChangeAspect="1" noChangeArrowheads="1"/>
          </p:cNvPicPr>
          <p:nvPr/>
        </p:nvPicPr>
        <p:blipFill>
          <a:blip r:embed="rId3" cstate="print">
            <a:grayscl/>
            <a:lum bright="75000" contrast="-40000"/>
          </a:blip>
          <a:srcRect/>
          <a:stretch>
            <a:fillRect/>
          </a:stretch>
        </p:blipFill>
        <p:spPr bwMode="auto">
          <a:xfrm>
            <a:off x="4011027" y="3906132"/>
            <a:ext cx="1405386" cy="1251060"/>
          </a:xfrm>
          <a:prstGeom prst="rect">
            <a:avLst/>
          </a:prstGeom>
          <a:noFill/>
        </p:spPr>
      </p:pic>
      <p:pic>
        <p:nvPicPr>
          <p:cNvPr id="23" name="Picture 22" descr="building_typologies_HeartofHounslow.png"/>
          <p:cNvPicPr>
            <a:picLocks noChangeAspect="1" noChangeArrowheads="1"/>
          </p:cNvPicPr>
          <p:nvPr/>
        </p:nvPicPr>
        <p:blipFill>
          <a:blip r:embed="rId5" cstate="print">
            <a:grayscl/>
            <a:lum bright="75000" contrast="-40000"/>
          </a:blip>
          <a:srcRect/>
          <a:stretch>
            <a:fillRect/>
          </a:stretch>
        </p:blipFill>
        <p:spPr bwMode="auto">
          <a:xfrm>
            <a:off x="5767759" y="3084830"/>
            <a:ext cx="1324521" cy="1114624"/>
          </a:xfrm>
          <a:prstGeom prst="rect">
            <a:avLst/>
          </a:prstGeom>
          <a:noFill/>
        </p:spPr>
      </p:pic>
      <p:pic>
        <p:nvPicPr>
          <p:cNvPr id="24" name="Picture 22" descr="building_typologies_HeartofHounslow.png"/>
          <p:cNvPicPr>
            <a:picLocks noChangeAspect="1" noChangeArrowheads="1"/>
          </p:cNvPicPr>
          <p:nvPr/>
        </p:nvPicPr>
        <p:blipFill>
          <a:blip r:embed="rId5" cstate="print">
            <a:grayscl/>
            <a:lum bright="75000" contrast="-40000"/>
          </a:blip>
          <a:srcRect/>
          <a:stretch>
            <a:fillRect/>
          </a:stretch>
        </p:blipFill>
        <p:spPr bwMode="auto">
          <a:xfrm>
            <a:off x="2429967" y="2263528"/>
            <a:ext cx="1324521" cy="1114624"/>
          </a:xfrm>
          <a:prstGeom prst="rect">
            <a:avLst/>
          </a:prstGeom>
          <a:noFill/>
        </p:spPr>
      </p:pic>
      <p:pic>
        <p:nvPicPr>
          <p:cNvPr id="25" name="Picture 18" descr="building_typologies_GrindonLane.png"/>
          <p:cNvPicPr>
            <a:picLocks noChangeAspect="1" noChangeArrowheads="1"/>
          </p:cNvPicPr>
          <p:nvPr/>
        </p:nvPicPr>
        <p:blipFill>
          <a:blip r:embed="rId3" cstate="print">
            <a:grayscl/>
            <a:lum bright="75000" contrast="-40000"/>
          </a:blip>
          <a:srcRect/>
          <a:stretch>
            <a:fillRect/>
          </a:stretch>
        </p:blipFill>
        <p:spPr bwMode="auto">
          <a:xfrm>
            <a:off x="2195736" y="3260823"/>
            <a:ext cx="1405386" cy="1251060"/>
          </a:xfrm>
          <a:prstGeom prst="rect">
            <a:avLst/>
          </a:prstGeom>
          <a:noFill/>
        </p:spPr>
      </p:pic>
      <p:sp>
        <p:nvSpPr>
          <p:cNvPr id="12" name="Cloud 11"/>
          <p:cNvSpPr/>
          <p:nvPr/>
        </p:nvSpPr>
        <p:spPr bwMode="auto">
          <a:xfrm>
            <a:off x="467544" y="1340768"/>
            <a:ext cx="2952328" cy="1944216"/>
          </a:xfrm>
          <a:prstGeom prst="cloud">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7" name="TextBox 16"/>
          <p:cNvSpPr txBox="1"/>
          <p:nvPr/>
        </p:nvSpPr>
        <p:spPr>
          <a:xfrm>
            <a:off x="1187624" y="2420888"/>
            <a:ext cx="1584176" cy="276999"/>
          </a:xfrm>
          <a:prstGeom prst="rect">
            <a:avLst/>
          </a:prstGeom>
          <a:solidFill>
            <a:schemeClr val="bg1"/>
          </a:solidFill>
          <a:ln>
            <a:solidFill>
              <a:schemeClr val="tx1"/>
            </a:solidFill>
          </a:ln>
        </p:spPr>
        <p:txBody>
          <a:bodyPr wrap="square" rtlCol="0">
            <a:spAutoFit/>
          </a:bodyPr>
          <a:lstStyle/>
          <a:p>
            <a:pPr algn="ctr"/>
            <a:r>
              <a:rPr lang="en-GB" sz="1200" dirty="0" smtClean="0"/>
              <a:t>End-user Interfaces</a:t>
            </a:r>
            <a:endParaRPr lang="en-GB" sz="1200" dirty="0"/>
          </a:p>
        </p:txBody>
      </p:sp>
      <p:sp>
        <p:nvSpPr>
          <p:cNvPr id="29" name="TextBox 28"/>
          <p:cNvSpPr txBox="1"/>
          <p:nvPr/>
        </p:nvSpPr>
        <p:spPr>
          <a:xfrm>
            <a:off x="5436096" y="4797152"/>
            <a:ext cx="3528392" cy="646331"/>
          </a:xfrm>
          <a:prstGeom prst="rect">
            <a:avLst/>
          </a:prstGeom>
          <a:noFill/>
        </p:spPr>
        <p:txBody>
          <a:bodyPr wrap="square" rtlCol="0">
            <a:spAutoFit/>
          </a:bodyPr>
          <a:lstStyle/>
          <a:p>
            <a:r>
              <a:rPr lang="en-GB" sz="1800" i="1" dirty="0" smtClean="0"/>
              <a:t>User interfaces are accessed by displays with web access</a:t>
            </a:r>
            <a:endParaRPr lang="en-GB" sz="1800" i="1" dirty="0"/>
          </a:p>
        </p:txBody>
      </p:sp>
      <p:pic>
        <p:nvPicPr>
          <p:cNvPr id="18" name="Picture 2" descr="Red 3d Cube Clip Art"/>
          <p:cNvPicPr>
            <a:picLocks noChangeAspect="1" noChangeArrowheads="1"/>
          </p:cNvPicPr>
          <p:nvPr/>
        </p:nvPicPr>
        <p:blipFill>
          <a:blip r:embed="rId6" cstate="print">
            <a:duotone>
              <a:prstClr val="black"/>
              <a:srgbClr val="0070C0">
                <a:tint val="45000"/>
                <a:satMod val="400000"/>
              </a:srgbClr>
            </a:duotone>
          </a:blip>
          <a:srcRect/>
          <a:stretch>
            <a:fillRect/>
          </a:stretch>
        </p:blipFill>
        <p:spPr bwMode="auto">
          <a:xfrm>
            <a:off x="4572000" y="2708920"/>
            <a:ext cx="254315" cy="288032"/>
          </a:xfrm>
          <a:prstGeom prst="rect">
            <a:avLst/>
          </a:prstGeom>
          <a:noFill/>
        </p:spPr>
      </p:pic>
      <p:cxnSp>
        <p:nvCxnSpPr>
          <p:cNvPr id="20" name="Straight Arrow Connector 19"/>
          <p:cNvCxnSpPr>
            <a:stCxn id="17" idx="3"/>
            <a:endCxn id="18" idx="1"/>
          </p:cNvCxnSpPr>
          <p:nvPr/>
        </p:nvCxnSpPr>
        <p:spPr bwMode="auto">
          <a:xfrm>
            <a:off x="2771800" y="2559388"/>
            <a:ext cx="1800200" cy="2935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6" name="Picture 2" descr="Red 3d Cube Clip Art"/>
          <p:cNvPicPr>
            <a:picLocks noChangeAspect="1" noChangeArrowheads="1"/>
          </p:cNvPicPr>
          <p:nvPr/>
        </p:nvPicPr>
        <p:blipFill>
          <a:blip r:embed="rId6" cstate="print">
            <a:duotone>
              <a:prstClr val="black"/>
              <a:srgbClr val="0070C0">
                <a:tint val="45000"/>
                <a:satMod val="400000"/>
              </a:srgbClr>
            </a:duotone>
          </a:blip>
          <a:srcRect/>
          <a:stretch>
            <a:fillRect/>
          </a:stretch>
        </p:blipFill>
        <p:spPr bwMode="auto">
          <a:xfrm>
            <a:off x="3851920" y="2996952"/>
            <a:ext cx="254315" cy="288032"/>
          </a:xfrm>
          <a:prstGeom prst="rect">
            <a:avLst/>
          </a:prstGeom>
          <a:noFill/>
        </p:spPr>
      </p:pic>
      <p:cxnSp>
        <p:nvCxnSpPr>
          <p:cNvPr id="30" name="Straight Arrow Connector 29"/>
          <p:cNvCxnSpPr>
            <a:stCxn id="17" idx="2"/>
            <a:endCxn id="26" idx="1"/>
          </p:cNvCxnSpPr>
          <p:nvPr/>
        </p:nvCxnSpPr>
        <p:spPr bwMode="auto">
          <a:xfrm rot="16200000" flipH="1">
            <a:off x="2694276" y="1983323"/>
            <a:ext cx="443081" cy="18722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50" name="Picture 18" descr="building_typologies_GrindonLane.png"/>
          <p:cNvPicPr>
            <a:picLocks noChangeAspect="1" noChangeArrowheads="1"/>
          </p:cNvPicPr>
          <p:nvPr/>
        </p:nvPicPr>
        <p:blipFill>
          <a:blip r:embed="rId2" cstate="print">
            <a:grayscl/>
            <a:lum bright="91000"/>
          </a:blip>
          <a:srcRect/>
          <a:stretch>
            <a:fillRect/>
          </a:stretch>
        </p:blipFill>
        <p:spPr bwMode="auto">
          <a:xfrm>
            <a:off x="755576" y="620688"/>
            <a:ext cx="7325954" cy="6521488"/>
          </a:xfrm>
          <a:prstGeom prst="rect">
            <a:avLst/>
          </a:prstGeom>
          <a:noFill/>
        </p:spPr>
      </p:pic>
      <p:sp>
        <p:nvSpPr>
          <p:cNvPr id="4" name="Title 3"/>
          <p:cNvSpPr>
            <a:spLocks noGrp="1"/>
          </p:cNvSpPr>
          <p:nvPr>
            <p:ph type="title"/>
          </p:nvPr>
        </p:nvSpPr>
        <p:spPr/>
        <p:txBody>
          <a:bodyPr/>
          <a:lstStyle/>
          <a:p>
            <a:r>
              <a:rPr lang="en-GB" dirty="0" smtClean="0"/>
              <a:t>Architecture - presentation</a:t>
            </a:r>
            <a:endParaRPr lang="en-GB" dirty="0"/>
          </a:p>
        </p:txBody>
      </p:sp>
      <p:pic>
        <p:nvPicPr>
          <p:cNvPr id="13" name="Picture 2" descr="Red 3d Cube Clip Art"/>
          <p:cNvPicPr>
            <a:picLocks noChangeAspect="1" noChangeArrowheads="1"/>
          </p:cNvPicPr>
          <p:nvPr/>
        </p:nvPicPr>
        <p:blipFill>
          <a:blip r:embed="rId3" cstate="print">
            <a:duotone>
              <a:prstClr val="black"/>
              <a:srgbClr val="0070C0">
                <a:tint val="45000"/>
                <a:satMod val="400000"/>
              </a:srgbClr>
            </a:duotone>
          </a:blip>
          <a:srcRect/>
          <a:stretch>
            <a:fillRect/>
          </a:stretch>
        </p:blipFill>
        <p:spPr bwMode="auto">
          <a:xfrm>
            <a:off x="899592" y="4725144"/>
            <a:ext cx="861547" cy="975768"/>
          </a:xfrm>
          <a:prstGeom prst="rect">
            <a:avLst/>
          </a:prstGeom>
          <a:noFill/>
        </p:spPr>
      </p:pic>
      <p:cxnSp>
        <p:nvCxnSpPr>
          <p:cNvPr id="17" name="Straight Arrow Connector 16"/>
          <p:cNvCxnSpPr/>
          <p:nvPr/>
        </p:nvCxnSpPr>
        <p:spPr bwMode="auto">
          <a:xfrm rot="16200000" flipH="1">
            <a:off x="1835696" y="1484784"/>
            <a:ext cx="1728192" cy="158417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rot="16200000" flipH="1">
            <a:off x="-252536" y="3284984"/>
            <a:ext cx="2160240" cy="7200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3" name="Picture 2" descr="Red 3d Cube Clip Art"/>
          <p:cNvPicPr>
            <a:picLocks noChangeAspect="1" noChangeArrowheads="1"/>
          </p:cNvPicPr>
          <p:nvPr/>
        </p:nvPicPr>
        <p:blipFill>
          <a:blip r:embed="rId3" cstate="print">
            <a:duotone>
              <a:prstClr val="black"/>
              <a:srgbClr val="0070C0">
                <a:tint val="45000"/>
                <a:satMod val="400000"/>
              </a:srgbClr>
            </a:duotone>
          </a:blip>
          <a:srcRect/>
          <a:stretch>
            <a:fillRect/>
          </a:stretch>
        </p:blipFill>
        <p:spPr bwMode="auto">
          <a:xfrm>
            <a:off x="4067944" y="1484784"/>
            <a:ext cx="861547" cy="975768"/>
          </a:xfrm>
          <a:prstGeom prst="rect">
            <a:avLst/>
          </a:prstGeom>
          <a:noFill/>
        </p:spPr>
      </p:pic>
      <p:pic>
        <p:nvPicPr>
          <p:cNvPr id="26" name="Picture 2" descr="Red 3d Cube Clip Art"/>
          <p:cNvPicPr>
            <a:picLocks noChangeAspect="1" noChangeArrowheads="1"/>
          </p:cNvPicPr>
          <p:nvPr/>
        </p:nvPicPr>
        <p:blipFill>
          <a:blip r:embed="rId3" cstate="print">
            <a:duotone>
              <a:prstClr val="black"/>
              <a:srgbClr val="0070C0">
                <a:tint val="45000"/>
                <a:satMod val="400000"/>
              </a:srgbClr>
            </a:duotone>
          </a:blip>
          <a:srcRect/>
          <a:stretch>
            <a:fillRect/>
          </a:stretch>
        </p:blipFill>
        <p:spPr bwMode="auto">
          <a:xfrm>
            <a:off x="5364088" y="4077072"/>
            <a:ext cx="861547" cy="975768"/>
          </a:xfrm>
          <a:prstGeom prst="rect">
            <a:avLst/>
          </a:prstGeom>
          <a:noFill/>
        </p:spPr>
      </p:pic>
      <p:pic>
        <p:nvPicPr>
          <p:cNvPr id="55298" name="Picture 2" descr="http://www.techreaders.com/wp-content/uploads/2010/02/Wireless-Router.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347864" y="2852936"/>
            <a:ext cx="1138784" cy="792088"/>
          </a:xfrm>
          <a:prstGeom prst="rect">
            <a:avLst/>
          </a:prstGeom>
          <a:noFill/>
        </p:spPr>
      </p:pic>
      <p:cxnSp>
        <p:nvCxnSpPr>
          <p:cNvPr id="28" name="Straight Arrow Connector 27"/>
          <p:cNvCxnSpPr/>
          <p:nvPr/>
        </p:nvCxnSpPr>
        <p:spPr bwMode="auto">
          <a:xfrm rot="5400000" flipH="1" flipV="1">
            <a:off x="4031940" y="2672916"/>
            <a:ext cx="504056" cy="1440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a:off x="4139952" y="3501008"/>
            <a:ext cx="1224136" cy="72008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4" name="TextBox 33"/>
          <p:cNvSpPr txBox="1"/>
          <p:nvPr/>
        </p:nvSpPr>
        <p:spPr>
          <a:xfrm>
            <a:off x="683568" y="3284984"/>
            <a:ext cx="1728192" cy="923330"/>
          </a:xfrm>
          <a:prstGeom prst="rect">
            <a:avLst/>
          </a:prstGeom>
          <a:noFill/>
        </p:spPr>
        <p:txBody>
          <a:bodyPr wrap="square" rtlCol="0">
            <a:spAutoFit/>
          </a:bodyPr>
          <a:lstStyle/>
          <a:p>
            <a:pPr algn="ctr"/>
            <a:r>
              <a:rPr lang="en-GB" sz="1800" dirty="0" smtClean="0"/>
              <a:t>Web access via mobile network</a:t>
            </a:r>
            <a:endParaRPr lang="en-GB" sz="1800" dirty="0"/>
          </a:p>
        </p:txBody>
      </p:sp>
      <p:sp>
        <p:nvSpPr>
          <p:cNvPr id="35" name="TextBox 34"/>
          <p:cNvSpPr txBox="1"/>
          <p:nvPr/>
        </p:nvSpPr>
        <p:spPr>
          <a:xfrm>
            <a:off x="1115616" y="1556792"/>
            <a:ext cx="1368152" cy="923330"/>
          </a:xfrm>
          <a:prstGeom prst="rect">
            <a:avLst/>
          </a:prstGeom>
          <a:noFill/>
        </p:spPr>
        <p:txBody>
          <a:bodyPr wrap="square" rtlCol="0">
            <a:spAutoFit/>
          </a:bodyPr>
          <a:lstStyle/>
          <a:p>
            <a:pPr algn="ctr"/>
            <a:r>
              <a:rPr lang="en-GB" sz="1800" dirty="0" smtClean="0"/>
              <a:t>Web access via workplace</a:t>
            </a:r>
            <a:endParaRPr lang="en-GB" sz="1800" dirty="0"/>
          </a:p>
        </p:txBody>
      </p:sp>
      <p:sp>
        <p:nvSpPr>
          <p:cNvPr id="36" name="TextBox 35"/>
          <p:cNvSpPr txBox="1"/>
          <p:nvPr/>
        </p:nvSpPr>
        <p:spPr>
          <a:xfrm>
            <a:off x="4211960" y="2780928"/>
            <a:ext cx="1296144" cy="646331"/>
          </a:xfrm>
          <a:prstGeom prst="rect">
            <a:avLst/>
          </a:prstGeom>
          <a:noFill/>
        </p:spPr>
        <p:txBody>
          <a:bodyPr wrap="square" rtlCol="0">
            <a:spAutoFit/>
          </a:bodyPr>
          <a:lstStyle/>
          <a:p>
            <a:pPr algn="ctr"/>
            <a:r>
              <a:rPr lang="en-GB" sz="1800" dirty="0" smtClean="0"/>
              <a:t>Internal LAN</a:t>
            </a:r>
            <a:endParaRPr lang="en-GB" sz="1800" dirty="0"/>
          </a:p>
        </p:txBody>
      </p:sp>
      <p:sp>
        <p:nvSpPr>
          <p:cNvPr id="37" name="TextBox 36"/>
          <p:cNvSpPr txBox="1"/>
          <p:nvPr/>
        </p:nvSpPr>
        <p:spPr>
          <a:xfrm>
            <a:off x="1475656" y="5517232"/>
            <a:ext cx="663964" cy="461665"/>
          </a:xfrm>
          <a:prstGeom prst="rect">
            <a:avLst/>
          </a:prstGeom>
          <a:noFill/>
        </p:spPr>
        <p:txBody>
          <a:bodyPr wrap="none" rtlCol="0">
            <a:spAutoFit/>
          </a:bodyPr>
          <a:lstStyle/>
          <a:p>
            <a:r>
              <a:rPr lang="en-GB" dirty="0" smtClean="0"/>
              <a:t>UI3</a:t>
            </a:r>
            <a:endParaRPr lang="en-GB" dirty="0"/>
          </a:p>
        </p:txBody>
      </p:sp>
      <p:sp>
        <p:nvSpPr>
          <p:cNvPr id="38" name="TextBox 37"/>
          <p:cNvSpPr txBox="1"/>
          <p:nvPr/>
        </p:nvSpPr>
        <p:spPr>
          <a:xfrm>
            <a:off x="5004048" y="1484784"/>
            <a:ext cx="663964" cy="461665"/>
          </a:xfrm>
          <a:prstGeom prst="rect">
            <a:avLst/>
          </a:prstGeom>
          <a:noFill/>
        </p:spPr>
        <p:txBody>
          <a:bodyPr wrap="none" rtlCol="0">
            <a:spAutoFit/>
          </a:bodyPr>
          <a:lstStyle/>
          <a:p>
            <a:r>
              <a:rPr lang="en-GB" dirty="0" smtClean="0"/>
              <a:t>UI1</a:t>
            </a:r>
            <a:endParaRPr lang="en-GB" dirty="0"/>
          </a:p>
        </p:txBody>
      </p:sp>
      <p:sp>
        <p:nvSpPr>
          <p:cNvPr id="39" name="TextBox 38"/>
          <p:cNvSpPr txBox="1"/>
          <p:nvPr/>
        </p:nvSpPr>
        <p:spPr>
          <a:xfrm>
            <a:off x="6228184" y="4581128"/>
            <a:ext cx="663964" cy="461665"/>
          </a:xfrm>
          <a:prstGeom prst="rect">
            <a:avLst/>
          </a:prstGeom>
          <a:noFill/>
        </p:spPr>
        <p:txBody>
          <a:bodyPr wrap="none" rtlCol="0">
            <a:spAutoFit/>
          </a:bodyPr>
          <a:lstStyle/>
          <a:p>
            <a:r>
              <a:rPr lang="en-GB" dirty="0" smtClean="0"/>
              <a:t>UI2</a:t>
            </a:r>
            <a:endParaRPr lang="en-GB"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50" name="Picture 18" descr="building_typologies_GrindonLane.png"/>
          <p:cNvPicPr>
            <a:picLocks noChangeAspect="1" noChangeArrowheads="1"/>
          </p:cNvPicPr>
          <p:nvPr/>
        </p:nvPicPr>
        <p:blipFill>
          <a:blip r:embed="rId2" cstate="print">
            <a:grayscl/>
            <a:lum bright="91000"/>
          </a:blip>
          <a:srcRect/>
          <a:stretch>
            <a:fillRect/>
          </a:stretch>
        </p:blipFill>
        <p:spPr bwMode="auto">
          <a:xfrm>
            <a:off x="755576" y="620688"/>
            <a:ext cx="7325954" cy="6521488"/>
          </a:xfrm>
          <a:prstGeom prst="rect">
            <a:avLst/>
          </a:prstGeom>
          <a:noFill/>
        </p:spPr>
      </p:pic>
      <p:sp>
        <p:nvSpPr>
          <p:cNvPr id="4" name="Title 3"/>
          <p:cNvSpPr>
            <a:spLocks noGrp="1"/>
          </p:cNvSpPr>
          <p:nvPr>
            <p:ph type="title"/>
          </p:nvPr>
        </p:nvSpPr>
        <p:spPr/>
        <p:txBody>
          <a:bodyPr/>
          <a:lstStyle/>
          <a:p>
            <a:r>
              <a:rPr lang="en-GB" dirty="0" smtClean="0"/>
              <a:t>Architecture - presentation</a:t>
            </a:r>
            <a:endParaRPr lang="en-GB" dirty="0"/>
          </a:p>
        </p:txBody>
      </p:sp>
      <p:sp>
        <p:nvSpPr>
          <p:cNvPr id="37" name="TextBox 36"/>
          <p:cNvSpPr txBox="1"/>
          <p:nvPr/>
        </p:nvSpPr>
        <p:spPr>
          <a:xfrm>
            <a:off x="1475656" y="5517232"/>
            <a:ext cx="663964" cy="461665"/>
          </a:xfrm>
          <a:prstGeom prst="rect">
            <a:avLst/>
          </a:prstGeom>
          <a:noFill/>
        </p:spPr>
        <p:txBody>
          <a:bodyPr wrap="none" rtlCol="0">
            <a:spAutoFit/>
          </a:bodyPr>
          <a:lstStyle/>
          <a:p>
            <a:r>
              <a:rPr lang="en-GB" dirty="0" smtClean="0"/>
              <a:t>UI3</a:t>
            </a:r>
            <a:endParaRPr lang="en-GB" dirty="0"/>
          </a:p>
        </p:txBody>
      </p:sp>
      <p:sp>
        <p:nvSpPr>
          <p:cNvPr id="38" name="TextBox 37"/>
          <p:cNvSpPr txBox="1"/>
          <p:nvPr/>
        </p:nvSpPr>
        <p:spPr>
          <a:xfrm>
            <a:off x="5004048" y="1484784"/>
            <a:ext cx="663964" cy="461665"/>
          </a:xfrm>
          <a:prstGeom prst="rect">
            <a:avLst/>
          </a:prstGeom>
          <a:noFill/>
        </p:spPr>
        <p:txBody>
          <a:bodyPr wrap="none" rtlCol="0">
            <a:spAutoFit/>
          </a:bodyPr>
          <a:lstStyle/>
          <a:p>
            <a:r>
              <a:rPr lang="en-GB" dirty="0" smtClean="0"/>
              <a:t>UI1</a:t>
            </a:r>
            <a:endParaRPr lang="en-GB" dirty="0"/>
          </a:p>
        </p:txBody>
      </p:sp>
      <p:sp>
        <p:nvSpPr>
          <p:cNvPr id="39" name="TextBox 38"/>
          <p:cNvSpPr txBox="1"/>
          <p:nvPr/>
        </p:nvSpPr>
        <p:spPr>
          <a:xfrm>
            <a:off x="6228184" y="4581128"/>
            <a:ext cx="663964" cy="461665"/>
          </a:xfrm>
          <a:prstGeom prst="rect">
            <a:avLst/>
          </a:prstGeom>
          <a:noFill/>
        </p:spPr>
        <p:txBody>
          <a:bodyPr wrap="none" rtlCol="0">
            <a:spAutoFit/>
          </a:bodyPr>
          <a:lstStyle/>
          <a:p>
            <a:r>
              <a:rPr lang="en-GB" dirty="0" smtClean="0"/>
              <a:t>UI2</a:t>
            </a:r>
            <a:endParaRPr lang="en-GB" dirty="0"/>
          </a:p>
        </p:txBody>
      </p:sp>
      <p:pic>
        <p:nvPicPr>
          <p:cNvPr id="76802" name="Picture 2" descr="http://www.toptenz.net/wp-content/uploads/2010/07/ophone-iphone-knockoff.jpg"/>
          <p:cNvPicPr>
            <a:picLocks noChangeAspect="1" noChangeArrowheads="1"/>
          </p:cNvPicPr>
          <p:nvPr/>
        </p:nvPicPr>
        <p:blipFill>
          <a:blip r:embed="rId3" cstate="print">
            <a:clrChange>
              <a:clrFrom>
                <a:srgbClr val="FFFFFF"/>
              </a:clrFrom>
              <a:clrTo>
                <a:srgbClr val="FFFFFF">
                  <a:alpha val="0"/>
                </a:srgbClr>
              </a:clrTo>
            </a:clrChange>
          </a:blip>
          <a:srcRect l="23625" r="26764"/>
          <a:stretch>
            <a:fillRect/>
          </a:stretch>
        </p:blipFill>
        <p:spPr bwMode="auto">
          <a:xfrm>
            <a:off x="971601" y="4797153"/>
            <a:ext cx="576064" cy="870858"/>
          </a:xfrm>
          <a:prstGeom prst="rect">
            <a:avLst/>
          </a:prstGeom>
          <a:noFill/>
        </p:spPr>
      </p:pic>
      <p:pic>
        <p:nvPicPr>
          <p:cNvPr id="76804" name="Picture 4" descr="http://www.linuxuk.co.uk/style/images/pc1.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95936" y="1340768"/>
            <a:ext cx="1246782" cy="1008112"/>
          </a:xfrm>
          <a:prstGeom prst="rect">
            <a:avLst/>
          </a:prstGeom>
          <a:noFill/>
        </p:spPr>
      </p:pic>
      <p:pic>
        <p:nvPicPr>
          <p:cNvPr id="76806" name="Picture 6" descr="http://www.nec-display-solutions.co.uk/p/download/pr/Logo/cp/Products/PublicDisplays/Current/MULTEOS-M401/Media/M401-DisplayViewLeftSilver-MainImage.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932040" y="4149080"/>
            <a:ext cx="1475318" cy="1106488"/>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9139538" cy="60960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smtClean="0"/>
              <a:t>User Interface 1</a:t>
            </a:r>
            <a:endParaRPr lang="en-GB" b="1" dirty="0"/>
          </a:p>
        </p:txBody>
      </p:sp>
      <p:sp>
        <p:nvSpPr>
          <p:cNvPr id="5" name="Subtitle 4"/>
          <p:cNvSpPr>
            <a:spLocks noGrp="1"/>
          </p:cNvSpPr>
          <p:nvPr>
            <p:ph type="subTitle" idx="1"/>
          </p:nvPr>
        </p:nvSpPr>
        <p:spPr/>
        <p:txBody>
          <a:bodyPr/>
          <a:lstStyle/>
          <a:p>
            <a:r>
              <a:rPr lang="en-GB" dirty="0" smtClean="0"/>
              <a:t>Public display for presenting data to employees</a:t>
            </a:r>
            <a:endParaRPr lang="en-GB"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2076450"/>
            <a:ext cx="5875759" cy="4114800"/>
          </a:xfrm>
        </p:spPr>
        <p:txBody>
          <a:bodyPr>
            <a:normAutofit/>
          </a:bodyPr>
          <a:lstStyle/>
          <a:p>
            <a:pPr>
              <a:buNone/>
            </a:pPr>
            <a:r>
              <a:rPr lang="en-GB" b="1" dirty="0" smtClean="0"/>
              <a:t>UI1: Public display for employees</a:t>
            </a:r>
          </a:p>
          <a:p>
            <a:pPr marL="0" indent="0">
              <a:buNone/>
            </a:pPr>
            <a:r>
              <a:rPr lang="en-GB" sz="1400" i="1" dirty="0" smtClean="0"/>
              <a:t>Employees can be motivated to improve their working habits to reduce the emissions of the workplace</a:t>
            </a:r>
          </a:p>
          <a:p>
            <a:r>
              <a:rPr lang="en-GB" sz="1400" dirty="0" smtClean="0"/>
              <a:t>Each workplace will have a public display (or a number of identical displays?). The public display should show:</a:t>
            </a:r>
          </a:p>
          <a:p>
            <a:pPr lvl="1"/>
            <a:r>
              <a:rPr lang="en-GB" sz="1400" dirty="0" smtClean="0"/>
              <a:t>Progress of the workplace towards its goal(</a:t>
            </a:r>
            <a:r>
              <a:rPr lang="en-GB" sz="1400" dirty="0" err="1" smtClean="0"/>
              <a:t>s</a:t>
            </a:r>
            <a:r>
              <a:rPr lang="en-GB" sz="1400" dirty="0" smtClean="0"/>
              <a:t>)</a:t>
            </a:r>
          </a:p>
          <a:p>
            <a:pPr lvl="1"/>
            <a:r>
              <a:rPr lang="en-GB" sz="1400" dirty="0" smtClean="0"/>
              <a:t>The contribution of each team to the progress of the workplace</a:t>
            </a:r>
          </a:p>
          <a:p>
            <a:pPr lvl="1"/>
            <a:r>
              <a:rPr lang="en-GB" sz="1400" dirty="0" smtClean="0"/>
              <a:t>Comparison with progress of a competing workplace</a:t>
            </a:r>
          </a:p>
        </p:txBody>
      </p:sp>
      <p:sp>
        <p:nvSpPr>
          <p:cNvPr id="3" name="Title 2"/>
          <p:cNvSpPr>
            <a:spLocks noGrp="1"/>
          </p:cNvSpPr>
          <p:nvPr>
            <p:ph type="title"/>
          </p:nvPr>
        </p:nvSpPr>
        <p:spPr/>
        <p:txBody>
          <a:bodyPr/>
          <a:lstStyle/>
          <a:p>
            <a:r>
              <a:rPr lang="en-GB" dirty="0" smtClean="0"/>
              <a:t>User interfaces</a:t>
            </a:r>
            <a:endParaRPr lang="en-GB" dirty="0"/>
          </a:p>
        </p:txBody>
      </p:sp>
      <p:pic>
        <p:nvPicPr>
          <p:cNvPr id="62466" name="Picture 2" descr="http://www.kiesl-elektronik.de/tl_files/kiesl/img/mmwd/teil_foyer.jpg"/>
          <p:cNvPicPr>
            <a:picLocks noChangeAspect="1" noChangeArrowheads="1"/>
          </p:cNvPicPr>
          <p:nvPr/>
        </p:nvPicPr>
        <p:blipFill>
          <a:blip r:embed="rId2" cstate="print"/>
          <a:srcRect/>
          <a:stretch>
            <a:fillRect/>
          </a:stretch>
        </p:blipFill>
        <p:spPr bwMode="auto">
          <a:xfrm>
            <a:off x="6372200" y="1844824"/>
            <a:ext cx="2638425" cy="381000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2076450"/>
            <a:ext cx="5875759" cy="4114800"/>
          </a:xfrm>
        </p:spPr>
        <p:txBody>
          <a:bodyPr>
            <a:normAutofit/>
          </a:bodyPr>
          <a:lstStyle/>
          <a:p>
            <a:pPr>
              <a:buNone/>
            </a:pPr>
            <a:r>
              <a:rPr lang="en-GB" b="1" dirty="0" smtClean="0"/>
              <a:t>UI1: Public display for employees</a:t>
            </a:r>
          </a:p>
          <a:p>
            <a:pPr marL="0" indent="0">
              <a:buNone/>
            </a:pPr>
            <a:r>
              <a:rPr lang="en-GB" sz="1400" i="1" dirty="0" smtClean="0"/>
              <a:t>Employees can be motivated to improve their working habits to reduce the emissions of the workplace</a:t>
            </a:r>
          </a:p>
          <a:p>
            <a:r>
              <a:rPr lang="en-GB" sz="1400" dirty="0" smtClean="0"/>
              <a:t>Each workplace will have a public display (or a number of identical displays?). The public display should show:</a:t>
            </a:r>
          </a:p>
          <a:p>
            <a:pPr lvl="1"/>
            <a:r>
              <a:rPr lang="en-GB" sz="1400" dirty="0" smtClean="0"/>
              <a:t>Progress of the workplace towards its goal(</a:t>
            </a:r>
            <a:r>
              <a:rPr lang="en-GB" sz="1400" dirty="0" err="1" smtClean="0"/>
              <a:t>s</a:t>
            </a:r>
            <a:r>
              <a:rPr lang="en-GB" sz="1400" dirty="0" smtClean="0"/>
              <a:t>)</a:t>
            </a:r>
          </a:p>
          <a:p>
            <a:pPr lvl="1"/>
            <a:r>
              <a:rPr lang="en-GB" sz="1400" dirty="0" smtClean="0"/>
              <a:t>The contribution of each team to the progress of the workplace</a:t>
            </a:r>
          </a:p>
          <a:p>
            <a:pPr lvl="1"/>
            <a:r>
              <a:rPr lang="en-GB" sz="1400" dirty="0" smtClean="0"/>
              <a:t>Comparison with progress of a competing workplace</a:t>
            </a:r>
          </a:p>
          <a:p>
            <a:r>
              <a:rPr lang="en-GB" sz="1400" dirty="0" smtClean="0"/>
              <a:t>Similar workplaces will compete to reduce emissions; within a workplace, employees will be split into teams to compete to contribute the highest reductions</a:t>
            </a:r>
          </a:p>
          <a:p>
            <a:r>
              <a:rPr lang="en-GB" sz="1400" dirty="0" smtClean="0"/>
              <a:t>The display also conveys a positive image to visitors</a:t>
            </a:r>
          </a:p>
        </p:txBody>
      </p:sp>
      <p:sp>
        <p:nvSpPr>
          <p:cNvPr id="3" name="Title 2"/>
          <p:cNvSpPr>
            <a:spLocks noGrp="1"/>
          </p:cNvSpPr>
          <p:nvPr>
            <p:ph type="title"/>
          </p:nvPr>
        </p:nvSpPr>
        <p:spPr/>
        <p:txBody>
          <a:bodyPr/>
          <a:lstStyle/>
          <a:p>
            <a:r>
              <a:rPr lang="en-GB" dirty="0" smtClean="0"/>
              <a:t>User interfaces</a:t>
            </a:r>
            <a:endParaRPr lang="en-GB" dirty="0"/>
          </a:p>
        </p:txBody>
      </p:sp>
      <p:pic>
        <p:nvPicPr>
          <p:cNvPr id="62466" name="Picture 2" descr="http://www.kiesl-elektronik.de/tl_files/kiesl/img/mmwd/teil_foyer.jpg"/>
          <p:cNvPicPr>
            <a:picLocks noChangeAspect="1" noChangeArrowheads="1"/>
          </p:cNvPicPr>
          <p:nvPr/>
        </p:nvPicPr>
        <p:blipFill>
          <a:blip r:embed="rId2" cstate="print"/>
          <a:srcRect/>
          <a:stretch>
            <a:fillRect/>
          </a:stretch>
        </p:blipFill>
        <p:spPr bwMode="auto">
          <a:xfrm>
            <a:off x="6372200" y="1844824"/>
            <a:ext cx="2638425" cy="38100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484784"/>
            <a:ext cx="8324031" cy="4706466"/>
          </a:xfrm>
        </p:spPr>
        <p:txBody>
          <a:bodyPr>
            <a:normAutofit/>
          </a:bodyPr>
          <a:lstStyle/>
          <a:p>
            <a:pPr algn="r">
              <a:buNone/>
            </a:pPr>
            <a:r>
              <a:rPr lang="en-GB" b="1" dirty="0" smtClean="0"/>
              <a:t>Examples</a:t>
            </a:r>
          </a:p>
        </p:txBody>
      </p:sp>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graphicFrame>
        <p:nvGraphicFramePr>
          <p:cNvPr id="7" name="Chart 6"/>
          <p:cNvGraphicFramePr/>
          <p:nvPr/>
        </p:nvGraphicFramePr>
        <p:xfrm>
          <a:off x="2483768" y="1916832"/>
          <a:ext cx="5663952" cy="334392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lstStyle/>
          <a:p>
            <a:r>
              <a:rPr lang="en-GB" dirty="0" smtClean="0"/>
              <a:t>User interfaces</a:t>
            </a:r>
            <a:endParaRPr lang="en-GB" dirty="0"/>
          </a:p>
        </p:txBody>
      </p:sp>
      <p:graphicFrame>
        <p:nvGraphicFramePr>
          <p:cNvPr id="5" name="Chart 4"/>
          <p:cNvGraphicFramePr/>
          <p:nvPr/>
        </p:nvGraphicFramePr>
        <p:xfrm>
          <a:off x="1475656" y="5013176"/>
          <a:ext cx="6096000" cy="10958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nvGraphicFramePr>
        <p:xfrm>
          <a:off x="1475656" y="2204864"/>
          <a:ext cx="1584176" cy="2664296"/>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5940152" y="5229200"/>
            <a:ext cx="1532792" cy="261610"/>
          </a:xfrm>
          <a:prstGeom prst="rect">
            <a:avLst/>
          </a:prstGeom>
          <a:noFill/>
        </p:spPr>
        <p:txBody>
          <a:bodyPr wrap="none" rtlCol="0">
            <a:spAutoFit/>
          </a:bodyPr>
          <a:lstStyle/>
          <a:p>
            <a:r>
              <a:rPr lang="en-GB" sz="1100" dirty="0" smtClean="0"/>
              <a:t>Nottingham in August</a:t>
            </a:r>
            <a:endParaRPr lang="en-GB" sz="1100" dirty="0"/>
          </a:p>
        </p:txBody>
      </p:sp>
      <p:sp>
        <p:nvSpPr>
          <p:cNvPr id="9" name="TextBox 8"/>
          <p:cNvSpPr txBox="1"/>
          <p:nvPr/>
        </p:nvSpPr>
        <p:spPr>
          <a:xfrm rot="2538583">
            <a:off x="5705013" y="2489794"/>
            <a:ext cx="1375698" cy="261610"/>
          </a:xfrm>
          <a:prstGeom prst="rect">
            <a:avLst/>
          </a:prstGeom>
          <a:noFill/>
        </p:spPr>
        <p:txBody>
          <a:bodyPr wrap="none" rtlCol="0">
            <a:spAutoFit/>
          </a:bodyPr>
          <a:lstStyle/>
          <a:p>
            <a:r>
              <a:rPr lang="en-GB" sz="1100" dirty="0" smtClean="0"/>
              <a:t>Nottingham Teams</a:t>
            </a:r>
            <a:endParaRPr lang="en-GB" sz="1100" dirty="0"/>
          </a:p>
        </p:txBody>
      </p:sp>
      <p:sp>
        <p:nvSpPr>
          <p:cNvPr id="10" name="TextBox 9"/>
          <p:cNvSpPr txBox="1"/>
          <p:nvPr/>
        </p:nvSpPr>
        <p:spPr>
          <a:xfrm>
            <a:off x="1979712" y="5877272"/>
            <a:ext cx="702885" cy="276999"/>
          </a:xfrm>
          <a:prstGeom prst="rect">
            <a:avLst/>
          </a:prstGeom>
          <a:noFill/>
        </p:spPr>
        <p:txBody>
          <a:bodyPr wrap="none" rtlCol="0">
            <a:spAutoFit/>
          </a:bodyPr>
          <a:lstStyle/>
          <a:p>
            <a:r>
              <a:rPr lang="en-GB" sz="1200" i="1" dirty="0" smtClean="0"/>
              <a:t>Week 1</a:t>
            </a:r>
            <a:endParaRPr lang="en-GB" sz="1200" i="1" dirty="0"/>
          </a:p>
        </p:txBody>
      </p:sp>
      <p:sp>
        <p:nvSpPr>
          <p:cNvPr id="11" name="TextBox 10"/>
          <p:cNvSpPr txBox="1"/>
          <p:nvPr/>
        </p:nvSpPr>
        <p:spPr>
          <a:xfrm>
            <a:off x="3275856" y="5877272"/>
            <a:ext cx="702885" cy="276999"/>
          </a:xfrm>
          <a:prstGeom prst="rect">
            <a:avLst/>
          </a:prstGeom>
          <a:noFill/>
        </p:spPr>
        <p:txBody>
          <a:bodyPr wrap="none" rtlCol="0">
            <a:spAutoFit/>
          </a:bodyPr>
          <a:lstStyle/>
          <a:p>
            <a:r>
              <a:rPr lang="en-GB" sz="1200" i="1" dirty="0" smtClean="0"/>
              <a:t>Week 2</a:t>
            </a:r>
            <a:endParaRPr lang="en-GB" sz="1200" i="1" dirty="0"/>
          </a:p>
        </p:txBody>
      </p:sp>
      <p:sp>
        <p:nvSpPr>
          <p:cNvPr id="12" name="TextBox 11"/>
          <p:cNvSpPr txBox="1"/>
          <p:nvPr/>
        </p:nvSpPr>
        <p:spPr>
          <a:xfrm>
            <a:off x="4572000" y="5877272"/>
            <a:ext cx="702885" cy="276999"/>
          </a:xfrm>
          <a:prstGeom prst="rect">
            <a:avLst/>
          </a:prstGeom>
          <a:noFill/>
        </p:spPr>
        <p:txBody>
          <a:bodyPr wrap="none" rtlCol="0">
            <a:spAutoFit/>
          </a:bodyPr>
          <a:lstStyle/>
          <a:p>
            <a:r>
              <a:rPr lang="en-GB" sz="1200" i="1" dirty="0" smtClean="0"/>
              <a:t>Week 3</a:t>
            </a:r>
            <a:endParaRPr lang="en-GB" sz="1200" i="1" dirty="0"/>
          </a:p>
        </p:txBody>
      </p:sp>
      <p:sp>
        <p:nvSpPr>
          <p:cNvPr id="13" name="TextBox 12"/>
          <p:cNvSpPr txBox="1"/>
          <p:nvPr/>
        </p:nvSpPr>
        <p:spPr>
          <a:xfrm>
            <a:off x="5940152" y="5877272"/>
            <a:ext cx="702885" cy="276999"/>
          </a:xfrm>
          <a:prstGeom prst="rect">
            <a:avLst/>
          </a:prstGeom>
          <a:noFill/>
        </p:spPr>
        <p:txBody>
          <a:bodyPr wrap="none" rtlCol="0">
            <a:spAutoFit/>
          </a:bodyPr>
          <a:lstStyle/>
          <a:p>
            <a:r>
              <a:rPr lang="en-GB" sz="1200" i="1" dirty="0" smtClean="0"/>
              <a:t>Week 4</a:t>
            </a:r>
            <a:endParaRPr lang="en-GB" sz="1200" i="1"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484784"/>
            <a:ext cx="8324031" cy="4706466"/>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graphicFrame>
        <p:nvGraphicFramePr>
          <p:cNvPr id="9" name="Diagram 8"/>
          <p:cNvGraphicFramePr/>
          <p:nvPr/>
        </p:nvGraphicFramePr>
        <p:xfrm>
          <a:off x="2627784" y="2276872"/>
          <a:ext cx="6096000" cy="3775968"/>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graphicFrame>
        <p:nvGraphicFramePr>
          <p:cNvPr id="12" name="Chart 11"/>
          <p:cNvGraphicFramePr/>
          <p:nvPr/>
        </p:nvGraphicFramePr>
        <p:xfrm>
          <a:off x="1475656" y="2204864"/>
          <a:ext cx="1584176" cy="2664296"/>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Box 12"/>
          <p:cNvSpPr txBox="1"/>
          <p:nvPr/>
        </p:nvSpPr>
        <p:spPr>
          <a:xfrm rot="213654">
            <a:off x="3923928" y="5445224"/>
            <a:ext cx="1505540" cy="369332"/>
          </a:xfrm>
          <a:prstGeom prst="rect">
            <a:avLst/>
          </a:prstGeom>
          <a:noFill/>
        </p:spPr>
        <p:txBody>
          <a:bodyPr wrap="none" rtlCol="0">
            <a:spAutoFit/>
          </a:bodyPr>
          <a:lstStyle/>
          <a:p>
            <a:r>
              <a:rPr lang="en-GB" sz="1800" b="1" dirty="0" smtClean="0"/>
              <a:t>5.1% saving</a:t>
            </a:r>
            <a:endParaRPr lang="en-GB" sz="1800" b="1" dirty="0"/>
          </a:p>
        </p:txBody>
      </p:sp>
      <p:sp>
        <p:nvSpPr>
          <p:cNvPr id="14" name="TextBox 13"/>
          <p:cNvSpPr txBox="1"/>
          <p:nvPr/>
        </p:nvSpPr>
        <p:spPr>
          <a:xfrm rot="213654">
            <a:off x="5950167" y="5563630"/>
            <a:ext cx="1505540" cy="369332"/>
          </a:xfrm>
          <a:prstGeom prst="rect">
            <a:avLst/>
          </a:prstGeom>
          <a:noFill/>
        </p:spPr>
        <p:txBody>
          <a:bodyPr wrap="none" rtlCol="0">
            <a:spAutoFit/>
          </a:bodyPr>
          <a:lstStyle/>
          <a:p>
            <a:r>
              <a:rPr lang="en-GB" sz="1800" b="1" dirty="0" smtClean="0"/>
              <a:t>7.1% saving</a:t>
            </a:r>
            <a:endParaRPr lang="en-GB" sz="1800" b="1" dirty="0"/>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484784"/>
            <a:ext cx="8324031" cy="4706466"/>
          </a:xfrm>
        </p:spPr>
        <p:txBody>
          <a:bodyPr>
            <a:normAutofit/>
          </a:bodyPr>
          <a:lstStyle/>
          <a:p>
            <a:pPr algn="r">
              <a:buNone/>
            </a:pPr>
            <a:r>
              <a:rPr lang="en-GB" b="1" dirty="0" smtClean="0"/>
              <a:t>Examples</a:t>
            </a:r>
          </a:p>
        </p:txBody>
      </p:sp>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graphicFrame>
        <p:nvGraphicFramePr>
          <p:cNvPr id="7" name="Chart 6"/>
          <p:cNvGraphicFramePr/>
          <p:nvPr/>
        </p:nvGraphicFramePr>
        <p:xfrm>
          <a:off x="2195736" y="2348880"/>
          <a:ext cx="4968552" cy="3744416"/>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p:txBody>
          <a:bodyPr/>
          <a:lstStyle/>
          <a:p>
            <a:r>
              <a:rPr lang="en-GB" dirty="0" smtClean="0"/>
              <a:t>User interfaces</a:t>
            </a:r>
            <a:endParaRPr lang="en-GB" dirty="0"/>
          </a:p>
        </p:txBody>
      </p:sp>
      <p:sp>
        <p:nvSpPr>
          <p:cNvPr id="14" name="TextBox 13"/>
          <p:cNvSpPr txBox="1"/>
          <p:nvPr/>
        </p:nvSpPr>
        <p:spPr>
          <a:xfrm>
            <a:off x="4211960" y="4005064"/>
            <a:ext cx="1063304" cy="400110"/>
          </a:xfrm>
          <a:prstGeom prst="rect">
            <a:avLst/>
          </a:prstGeom>
          <a:noFill/>
        </p:spPr>
        <p:txBody>
          <a:bodyPr wrap="none" rtlCol="0">
            <a:spAutoFit/>
          </a:bodyPr>
          <a:lstStyle/>
          <a:p>
            <a:r>
              <a:rPr lang="en-GB" sz="2000" b="1" dirty="0" smtClean="0"/>
              <a:t>Week 4</a:t>
            </a:r>
            <a:endParaRPr lang="en-GB" sz="2000" b="1" dirty="0"/>
          </a:p>
        </p:txBody>
      </p:sp>
      <p:sp>
        <p:nvSpPr>
          <p:cNvPr id="15" name="Line Callout 2 (Accent Bar) 14"/>
          <p:cNvSpPr/>
          <p:nvPr/>
        </p:nvSpPr>
        <p:spPr bwMode="auto">
          <a:xfrm>
            <a:off x="6012160" y="2636912"/>
            <a:ext cx="1584176" cy="648072"/>
          </a:xfrm>
          <a:prstGeom prst="accentCallout2">
            <a:avLst/>
          </a:prstGeom>
          <a:solidFill>
            <a:srgbClr val="CC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6" name="Line Callout 2 (Accent Bar) 15"/>
          <p:cNvSpPr/>
          <p:nvPr/>
        </p:nvSpPr>
        <p:spPr bwMode="auto">
          <a:xfrm>
            <a:off x="2051720" y="2276872"/>
            <a:ext cx="1584176" cy="648072"/>
          </a:xfrm>
          <a:prstGeom prst="accentCallout2">
            <a:avLst>
              <a:gd name="adj1" fmla="val 18750"/>
              <a:gd name="adj2" fmla="val 107796"/>
              <a:gd name="adj3" fmla="val 18750"/>
              <a:gd name="adj4" fmla="val 124887"/>
              <a:gd name="adj5" fmla="val 85625"/>
              <a:gd name="adj6" fmla="val 144362"/>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7" name="Line Callout 2 (Accent Bar) 16"/>
          <p:cNvSpPr/>
          <p:nvPr/>
        </p:nvSpPr>
        <p:spPr bwMode="auto">
          <a:xfrm>
            <a:off x="1475656" y="3068960"/>
            <a:ext cx="1584176" cy="648072"/>
          </a:xfrm>
          <a:prstGeom prst="accentCallout2">
            <a:avLst>
              <a:gd name="adj1" fmla="val 18750"/>
              <a:gd name="adj2" fmla="val 107796"/>
              <a:gd name="adj3" fmla="val 18750"/>
              <a:gd name="adj4" fmla="val 124887"/>
              <a:gd name="adj5" fmla="val 53711"/>
              <a:gd name="adj6" fmla="val 137491"/>
            </a:avLst>
          </a:prstGeom>
          <a:solidFill>
            <a:srgbClr val="CC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8" name="Line Callout 2 (Accent Bar) 17"/>
          <p:cNvSpPr/>
          <p:nvPr/>
        </p:nvSpPr>
        <p:spPr bwMode="auto">
          <a:xfrm>
            <a:off x="1403648" y="5229200"/>
            <a:ext cx="1584176" cy="648072"/>
          </a:xfrm>
          <a:prstGeom prst="accentCallout2">
            <a:avLst>
              <a:gd name="adj1" fmla="val 18750"/>
              <a:gd name="adj2" fmla="val 107796"/>
              <a:gd name="adj3" fmla="val 18750"/>
              <a:gd name="adj4" fmla="val 124887"/>
              <a:gd name="adj5" fmla="val -33634"/>
              <a:gd name="adj6" fmla="val 136804"/>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4" name="5-Point Star 23"/>
          <p:cNvSpPr/>
          <p:nvPr/>
        </p:nvSpPr>
        <p:spPr bwMode="auto">
          <a:xfrm rot="878809">
            <a:off x="1658171" y="3189742"/>
            <a:ext cx="432048" cy="36004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2" name="5-Point Star 31"/>
          <p:cNvSpPr/>
          <p:nvPr/>
        </p:nvSpPr>
        <p:spPr bwMode="auto">
          <a:xfrm rot="878809">
            <a:off x="6122668" y="2757693"/>
            <a:ext cx="432048" cy="36004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3" name="5-Point Star 32"/>
          <p:cNvSpPr/>
          <p:nvPr/>
        </p:nvSpPr>
        <p:spPr bwMode="auto">
          <a:xfrm rot="878809">
            <a:off x="6415692" y="2757693"/>
            <a:ext cx="432048" cy="36004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4" name="5-Point Star 33"/>
          <p:cNvSpPr/>
          <p:nvPr/>
        </p:nvSpPr>
        <p:spPr bwMode="auto">
          <a:xfrm rot="878809">
            <a:off x="6703724" y="2757693"/>
            <a:ext cx="432048" cy="36004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5" name="5-Point Star 34"/>
          <p:cNvSpPr/>
          <p:nvPr/>
        </p:nvSpPr>
        <p:spPr bwMode="auto">
          <a:xfrm rot="878809">
            <a:off x="6991755" y="2757693"/>
            <a:ext cx="432048" cy="360040"/>
          </a:xfrm>
          <a:prstGeom prst="star5">
            <a:avLst/>
          </a:prstGeom>
          <a:solidFill>
            <a:srgbClr val="FFFF00">
              <a:alpha val="20000"/>
            </a:srgbClr>
          </a:solidFill>
          <a:ln w="28575" cap="flat" cmpd="sng" algn="ctr">
            <a:solidFill>
              <a:srgbClr val="FF5C00">
                <a:alpha val="2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6" name="Multiply 35"/>
          <p:cNvSpPr/>
          <p:nvPr/>
        </p:nvSpPr>
        <p:spPr bwMode="auto">
          <a:xfrm rot="969597">
            <a:off x="2187403" y="2331300"/>
            <a:ext cx="465459" cy="523641"/>
          </a:xfrm>
          <a:prstGeom prst="mathMultiply">
            <a:avLst/>
          </a:prstGeom>
          <a:solidFill>
            <a:srgbClr val="7A1D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7" name="Multiply 36"/>
          <p:cNvSpPr/>
          <p:nvPr/>
        </p:nvSpPr>
        <p:spPr bwMode="auto">
          <a:xfrm rot="969597">
            <a:off x="2475434" y="2331300"/>
            <a:ext cx="465459" cy="523641"/>
          </a:xfrm>
          <a:prstGeom prst="mathMultiply">
            <a:avLst/>
          </a:prstGeom>
          <a:solidFill>
            <a:srgbClr val="7A1D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2" name="5-Point Star 21"/>
          <p:cNvSpPr/>
          <p:nvPr/>
        </p:nvSpPr>
        <p:spPr bwMode="auto">
          <a:xfrm rot="878809">
            <a:off x="2810300" y="2397654"/>
            <a:ext cx="432048" cy="36004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8" name="Multiply 37"/>
          <p:cNvSpPr/>
          <p:nvPr/>
        </p:nvSpPr>
        <p:spPr bwMode="auto">
          <a:xfrm rot="969597">
            <a:off x="1899371" y="3123387"/>
            <a:ext cx="465459" cy="523641"/>
          </a:xfrm>
          <a:prstGeom prst="mathMultiply">
            <a:avLst/>
          </a:prstGeom>
          <a:solidFill>
            <a:srgbClr val="7A1D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6" name="5-Point Star 25"/>
          <p:cNvSpPr/>
          <p:nvPr/>
        </p:nvSpPr>
        <p:spPr bwMode="auto">
          <a:xfrm rot="878809">
            <a:off x="2239227" y="3189742"/>
            <a:ext cx="432048" cy="36004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7" name="5-Point Star 26"/>
          <p:cNvSpPr/>
          <p:nvPr/>
        </p:nvSpPr>
        <p:spPr bwMode="auto">
          <a:xfrm rot="878809">
            <a:off x="2527258" y="3189742"/>
            <a:ext cx="432048" cy="360040"/>
          </a:xfrm>
          <a:prstGeom prst="star5">
            <a:avLst/>
          </a:prstGeom>
          <a:solidFill>
            <a:srgbClr val="FFFF00">
              <a:alpha val="20000"/>
            </a:srgbClr>
          </a:solidFill>
          <a:ln w="28575" cap="flat" cmpd="sng" algn="ctr">
            <a:solidFill>
              <a:srgbClr val="FF5C00">
                <a:alpha val="2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9" name="Multiply 38"/>
          <p:cNvSpPr/>
          <p:nvPr/>
        </p:nvSpPr>
        <p:spPr bwMode="auto">
          <a:xfrm rot="969597">
            <a:off x="1539330" y="5283628"/>
            <a:ext cx="465459" cy="523641"/>
          </a:xfrm>
          <a:prstGeom prst="mathMultiply">
            <a:avLst/>
          </a:prstGeom>
          <a:solidFill>
            <a:srgbClr val="7A1D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9" name="5-Point Star 28"/>
          <p:cNvSpPr/>
          <p:nvPr/>
        </p:nvSpPr>
        <p:spPr bwMode="auto">
          <a:xfrm rot="878809">
            <a:off x="1879188" y="5349981"/>
            <a:ext cx="432048" cy="36004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0" name="5-Point Star 29"/>
          <p:cNvSpPr/>
          <p:nvPr/>
        </p:nvSpPr>
        <p:spPr bwMode="auto">
          <a:xfrm rot="878809">
            <a:off x="2167220" y="5349981"/>
            <a:ext cx="432048" cy="36004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40" name="Multiply 39"/>
          <p:cNvSpPr/>
          <p:nvPr/>
        </p:nvSpPr>
        <p:spPr bwMode="auto">
          <a:xfrm rot="969597">
            <a:off x="3051498" y="2331300"/>
            <a:ext cx="465459" cy="523641"/>
          </a:xfrm>
          <a:prstGeom prst="mathMultiply">
            <a:avLst/>
          </a:prstGeom>
          <a:solidFill>
            <a:srgbClr val="7A1D00">
              <a:alpha val="20000"/>
            </a:srgbClr>
          </a:solidFill>
          <a:ln w="28575" cap="flat" cmpd="sng" algn="ctr">
            <a:solidFill>
              <a:srgbClr val="FF0000">
                <a:alpha val="2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41" name="Multiply 40"/>
          <p:cNvSpPr/>
          <p:nvPr/>
        </p:nvSpPr>
        <p:spPr bwMode="auto">
          <a:xfrm rot="969597">
            <a:off x="2403426" y="5283628"/>
            <a:ext cx="465459" cy="523641"/>
          </a:xfrm>
          <a:prstGeom prst="mathMultiply">
            <a:avLst/>
          </a:prstGeom>
          <a:solidFill>
            <a:srgbClr val="7A1D00">
              <a:alpha val="20000"/>
            </a:srgbClr>
          </a:solidFill>
          <a:ln w="28575" cap="flat" cmpd="sng" algn="ctr">
            <a:solidFill>
              <a:srgbClr val="FF0000">
                <a:alpha val="2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43" name="TextBox 42"/>
          <p:cNvSpPr txBox="1"/>
          <p:nvPr/>
        </p:nvSpPr>
        <p:spPr>
          <a:xfrm>
            <a:off x="5940152" y="4941168"/>
            <a:ext cx="1800199" cy="1292662"/>
          </a:xfrm>
          <a:prstGeom prst="rect">
            <a:avLst/>
          </a:prstGeom>
          <a:noFill/>
        </p:spPr>
        <p:txBody>
          <a:bodyPr wrap="square" rtlCol="0">
            <a:spAutoFit/>
          </a:bodyPr>
          <a:lstStyle/>
          <a:p>
            <a:pPr algn="r"/>
            <a:r>
              <a:rPr lang="en-GB" sz="1800" i="1" dirty="0" smtClean="0"/>
              <a:t>University of Nottingham</a:t>
            </a:r>
          </a:p>
          <a:p>
            <a:pPr algn="r"/>
            <a:r>
              <a:rPr lang="en-GB" sz="1800" dirty="0" smtClean="0">
                <a:solidFill>
                  <a:srgbClr val="FF0000"/>
                </a:solidFill>
              </a:rPr>
              <a:t>So far: </a:t>
            </a:r>
            <a:r>
              <a:rPr lang="en-GB" sz="1800" b="1" dirty="0" smtClean="0">
                <a:solidFill>
                  <a:srgbClr val="FF0000"/>
                </a:solidFill>
              </a:rPr>
              <a:t>-3.2%</a:t>
            </a:r>
          </a:p>
          <a:p>
            <a:pPr algn="r"/>
            <a:r>
              <a:rPr lang="en-GB" dirty="0" smtClean="0"/>
              <a:t>Goal: </a:t>
            </a:r>
            <a:r>
              <a:rPr lang="en-GB" b="1" dirty="0" smtClean="0"/>
              <a:t>-5.0%</a:t>
            </a:r>
            <a:endParaRPr lang="en-GB" b="1"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08" name="Trapezoid 107"/>
          <p:cNvSpPr/>
          <p:nvPr/>
        </p:nvSpPr>
        <p:spPr bwMode="auto">
          <a:xfrm>
            <a:off x="4860032" y="4365104"/>
            <a:ext cx="2448272" cy="1512168"/>
          </a:xfrm>
          <a:prstGeom prst="trapezoid">
            <a:avLst/>
          </a:prstGeom>
          <a:gradFill flip="none" rotWithShape="1">
            <a:gsLst>
              <a:gs pos="0">
                <a:srgbClr val="CCFF99"/>
              </a:gs>
              <a:gs pos="100000">
                <a:srgbClr val="92D050"/>
              </a:gs>
            </a:gsLst>
            <a:lin ang="2700000" scaled="1"/>
            <a:tileRect/>
          </a:gradFill>
          <a:ln w="9525" cap="flat" cmpd="sng" algn="ctr">
            <a:solidFill>
              <a:schemeClr val="tx1">
                <a:alpha val="43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9" name="Trapezoid 108"/>
          <p:cNvSpPr/>
          <p:nvPr/>
        </p:nvSpPr>
        <p:spPr bwMode="auto">
          <a:xfrm>
            <a:off x="4788024" y="2564904"/>
            <a:ext cx="2448272" cy="1512168"/>
          </a:xfrm>
          <a:prstGeom prst="trapezoid">
            <a:avLst/>
          </a:prstGeom>
          <a:gradFill flip="none" rotWithShape="1">
            <a:gsLst>
              <a:gs pos="0">
                <a:schemeClr val="bg2">
                  <a:lumMod val="20000"/>
                  <a:lumOff val="80000"/>
                </a:schemeClr>
              </a:gs>
              <a:gs pos="100000">
                <a:srgbClr val="92D050"/>
              </a:gs>
            </a:gsLst>
            <a:lin ang="2700000" scaled="1"/>
            <a:tileRect/>
          </a:gradFill>
          <a:ln w="9525" cap="flat" cmpd="sng" algn="ctr">
            <a:solidFill>
              <a:schemeClr val="tx1">
                <a:alpha val="43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7" name="Trapezoid 106"/>
          <p:cNvSpPr/>
          <p:nvPr/>
        </p:nvSpPr>
        <p:spPr bwMode="auto">
          <a:xfrm>
            <a:off x="1763688" y="4365104"/>
            <a:ext cx="2448272" cy="1512168"/>
          </a:xfrm>
          <a:prstGeom prst="trapezoid">
            <a:avLst/>
          </a:prstGeom>
          <a:gradFill flip="none" rotWithShape="1">
            <a:gsLst>
              <a:gs pos="0">
                <a:srgbClr val="BBE0E3">
                  <a:shade val="30000"/>
                  <a:satMod val="115000"/>
                </a:srgbClr>
              </a:gs>
              <a:gs pos="100000">
                <a:schemeClr val="bg2">
                  <a:lumMod val="20000"/>
                  <a:lumOff val="80000"/>
                </a:schemeClr>
              </a:gs>
            </a:gsLst>
            <a:lin ang="2700000" scaled="1"/>
            <a:tileRect/>
          </a:gradFill>
          <a:ln w="9525" cap="flat" cmpd="sng" algn="ctr">
            <a:solidFill>
              <a:schemeClr val="tx1">
                <a:alpha val="43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8" name="Trapezoid 27"/>
          <p:cNvSpPr/>
          <p:nvPr/>
        </p:nvSpPr>
        <p:spPr bwMode="auto">
          <a:xfrm>
            <a:off x="1691680" y="2564904"/>
            <a:ext cx="2448272" cy="1512168"/>
          </a:xfrm>
          <a:prstGeom prst="trapezoid">
            <a:avLst/>
          </a:prstGeom>
          <a:gradFill flip="none" rotWithShape="1">
            <a:gsLst>
              <a:gs pos="0">
                <a:srgbClr val="CCFF99"/>
              </a:gs>
              <a:gs pos="100000">
                <a:srgbClr val="92D050"/>
              </a:gs>
            </a:gsLst>
            <a:lin ang="2700000" scaled="1"/>
            <a:tileRect/>
          </a:gradFill>
          <a:ln w="9525" cap="flat" cmpd="sng" algn="ctr">
            <a:solidFill>
              <a:schemeClr val="tx1">
                <a:alpha val="43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pic>
        <p:nvPicPr>
          <p:cNvPr id="64" name="Picture 10" descr="http://spartanpartners.msu.edu/attachments/wysiwyg/1/TREE.gif"/>
          <p:cNvPicPr>
            <a:picLocks noChangeAspect="1" noChangeArrowheads="1"/>
          </p:cNvPicPr>
          <p:nvPr/>
        </p:nvPicPr>
        <p:blipFill>
          <a:blip r:embed="rId2" cstate="print"/>
          <a:srcRect/>
          <a:stretch>
            <a:fillRect/>
          </a:stretch>
        </p:blipFill>
        <p:spPr bwMode="auto">
          <a:xfrm>
            <a:off x="2483768" y="2492896"/>
            <a:ext cx="291381" cy="432048"/>
          </a:xfrm>
          <a:prstGeom prst="rect">
            <a:avLst/>
          </a:prstGeom>
          <a:noFill/>
        </p:spPr>
      </p:pic>
      <p:sp>
        <p:nvSpPr>
          <p:cNvPr id="3" name="Title 2"/>
          <p:cNvSpPr>
            <a:spLocks noGrp="1"/>
          </p:cNvSpPr>
          <p:nvPr>
            <p:ph type="title"/>
          </p:nvPr>
        </p:nvSpPr>
        <p:spPr/>
        <p:txBody>
          <a:bodyPr/>
          <a:lstStyle/>
          <a:p>
            <a:r>
              <a:rPr lang="en-GB" dirty="0" smtClean="0"/>
              <a:t>User interfaces</a:t>
            </a:r>
            <a:endParaRPr lang="en-GB" dirty="0"/>
          </a:p>
        </p:txBody>
      </p:sp>
      <p:pic>
        <p:nvPicPr>
          <p:cNvPr id="45" name="Picture 44" descr="building_typologies_BunnyHill.png"/>
          <p:cNvPicPr>
            <a:picLocks noChangeAspect="1" noChangeArrowheads="1"/>
          </p:cNvPicPr>
          <p:nvPr/>
        </p:nvPicPr>
        <p:blipFill>
          <a:blip r:embed="rId3" cstate="print"/>
          <a:srcRect/>
          <a:stretch>
            <a:fillRect/>
          </a:stretch>
        </p:blipFill>
        <p:spPr bwMode="auto">
          <a:xfrm>
            <a:off x="5415738" y="2825553"/>
            <a:ext cx="1112732" cy="719816"/>
          </a:xfrm>
          <a:prstGeom prst="rect">
            <a:avLst/>
          </a:prstGeom>
          <a:noFill/>
        </p:spPr>
      </p:pic>
      <p:sp>
        <p:nvSpPr>
          <p:cNvPr id="51" name="TextBox 50"/>
          <p:cNvSpPr txBox="1"/>
          <p:nvPr/>
        </p:nvSpPr>
        <p:spPr>
          <a:xfrm>
            <a:off x="5076056" y="2276872"/>
            <a:ext cx="1743371" cy="307777"/>
          </a:xfrm>
          <a:prstGeom prst="rect">
            <a:avLst/>
          </a:prstGeom>
          <a:noFill/>
        </p:spPr>
        <p:txBody>
          <a:bodyPr wrap="square" rtlCol="0">
            <a:spAutoFit/>
          </a:bodyPr>
          <a:lstStyle/>
          <a:p>
            <a:pPr algn="r"/>
            <a:r>
              <a:rPr lang="en-GB" sz="1400" b="1" dirty="0" smtClean="0"/>
              <a:t>Mixed Reality Lab</a:t>
            </a:r>
            <a:endParaRPr lang="en-GB" sz="1400" b="1" dirty="0"/>
          </a:p>
        </p:txBody>
      </p:sp>
      <p:sp>
        <p:nvSpPr>
          <p:cNvPr id="52" name="TextBox 51"/>
          <p:cNvSpPr txBox="1"/>
          <p:nvPr/>
        </p:nvSpPr>
        <p:spPr>
          <a:xfrm>
            <a:off x="2267744" y="5877272"/>
            <a:ext cx="1886508" cy="307777"/>
          </a:xfrm>
          <a:prstGeom prst="rect">
            <a:avLst/>
          </a:prstGeom>
          <a:noFill/>
        </p:spPr>
        <p:txBody>
          <a:bodyPr wrap="square" rtlCol="0">
            <a:spAutoFit/>
          </a:bodyPr>
          <a:lstStyle/>
          <a:p>
            <a:r>
              <a:rPr lang="en-GB" sz="1400" b="1" dirty="0" smtClean="0"/>
              <a:t>Business School</a:t>
            </a:r>
            <a:endParaRPr lang="en-GB" sz="1400" b="1" dirty="0"/>
          </a:p>
        </p:txBody>
      </p:sp>
      <p:sp>
        <p:nvSpPr>
          <p:cNvPr id="53" name="TextBox 52"/>
          <p:cNvSpPr txBox="1"/>
          <p:nvPr/>
        </p:nvSpPr>
        <p:spPr>
          <a:xfrm>
            <a:off x="5652120" y="5877272"/>
            <a:ext cx="966931" cy="369332"/>
          </a:xfrm>
          <a:prstGeom prst="rect">
            <a:avLst/>
          </a:prstGeom>
          <a:noFill/>
        </p:spPr>
        <p:txBody>
          <a:bodyPr wrap="none" rtlCol="0">
            <a:spAutoFit/>
          </a:bodyPr>
          <a:lstStyle/>
          <a:p>
            <a:pPr algn="r"/>
            <a:r>
              <a:rPr lang="en-GB" sz="1800" b="1" dirty="0" smtClean="0"/>
              <a:t>Library</a:t>
            </a:r>
            <a:endParaRPr lang="en-GB" sz="1800" b="1" dirty="0"/>
          </a:p>
        </p:txBody>
      </p:sp>
      <p:pic>
        <p:nvPicPr>
          <p:cNvPr id="54" name="Picture 2" descr="http://research.edm.uhasselt.be/~fdifiore/research/CGI2003/images/fig_deciduous_tree_3_a.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837601" y="3284984"/>
            <a:ext cx="485456" cy="504056"/>
          </a:xfrm>
          <a:prstGeom prst="rect">
            <a:avLst/>
          </a:prstGeom>
          <a:noFill/>
        </p:spPr>
      </p:pic>
      <p:pic>
        <p:nvPicPr>
          <p:cNvPr id="55" name="Picture 2" descr="http://research.edm.uhasselt.be/~fdifiore/research/CGI2003/images/fig_deciduous_tree_3_a.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838001" y="4293096"/>
            <a:ext cx="485456" cy="504056"/>
          </a:xfrm>
          <a:prstGeom prst="rect">
            <a:avLst/>
          </a:prstGeom>
          <a:noFill/>
        </p:spPr>
      </p:pic>
      <p:pic>
        <p:nvPicPr>
          <p:cNvPr id="44" name="Picture 22" descr="building_typologies_HeartofHounslow.png"/>
          <p:cNvPicPr>
            <a:picLocks noChangeAspect="1" noChangeArrowheads="1"/>
          </p:cNvPicPr>
          <p:nvPr/>
        </p:nvPicPr>
        <p:blipFill>
          <a:blip r:embed="rId5" cstate="print"/>
          <a:srcRect/>
          <a:stretch>
            <a:fillRect/>
          </a:stretch>
        </p:blipFill>
        <p:spPr bwMode="auto">
          <a:xfrm>
            <a:off x="5385667" y="4509120"/>
            <a:ext cx="1316430" cy="1107816"/>
          </a:xfrm>
          <a:prstGeom prst="rect">
            <a:avLst/>
          </a:prstGeom>
          <a:noFill/>
        </p:spPr>
      </p:pic>
      <p:pic>
        <p:nvPicPr>
          <p:cNvPr id="57" name="Picture 2" descr="http://research.edm.uhasselt.be/~fdifiore/research/CGI2003/images/fig_deciduous_tree_3_a.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203848" y="2924944"/>
            <a:ext cx="485456" cy="504056"/>
          </a:xfrm>
          <a:prstGeom prst="rect">
            <a:avLst/>
          </a:prstGeom>
          <a:noFill/>
        </p:spPr>
      </p:pic>
      <p:pic>
        <p:nvPicPr>
          <p:cNvPr id="42" name="Picture 18" descr="building_typologies_GrindonLane.png"/>
          <p:cNvPicPr>
            <a:picLocks noChangeAspect="1" noChangeArrowheads="1"/>
          </p:cNvPicPr>
          <p:nvPr/>
        </p:nvPicPr>
        <p:blipFill>
          <a:blip r:embed="rId6" cstate="print"/>
          <a:srcRect/>
          <a:stretch>
            <a:fillRect/>
          </a:stretch>
        </p:blipFill>
        <p:spPr bwMode="auto">
          <a:xfrm>
            <a:off x="2366981" y="2677808"/>
            <a:ext cx="1149608" cy="1023370"/>
          </a:xfrm>
          <a:prstGeom prst="rect">
            <a:avLst/>
          </a:prstGeom>
          <a:noFill/>
        </p:spPr>
      </p:pic>
      <p:pic>
        <p:nvPicPr>
          <p:cNvPr id="1026" name="Picture 2" descr="http://research.edm.uhasselt.be/~fdifiore/research/CGI2003/images/fig_deciduous_tree_3_a.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23728" y="3140968"/>
            <a:ext cx="485456" cy="504056"/>
          </a:xfrm>
          <a:prstGeom prst="rect">
            <a:avLst/>
          </a:prstGeom>
          <a:noFill/>
        </p:spPr>
      </p:pic>
      <p:pic>
        <p:nvPicPr>
          <p:cNvPr id="1028" name="Picture 4" descr="http://research.edm.uhasselt.be/~fdifiore/research/CGI2003/images/fig_deciduous_tree_1_b.pn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059832" y="3356992"/>
            <a:ext cx="534599" cy="576064"/>
          </a:xfrm>
          <a:prstGeom prst="rect">
            <a:avLst/>
          </a:prstGeom>
          <a:noFill/>
        </p:spPr>
      </p:pic>
      <p:pic>
        <p:nvPicPr>
          <p:cNvPr id="58" name="Picture 4" descr="http://research.edm.uhasselt.be/~fdifiore/research/CGI2003/images/fig_deciduous_tree_1_b.pn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051720" y="2564904"/>
            <a:ext cx="534599" cy="576064"/>
          </a:xfrm>
          <a:prstGeom prst="rect">
            <a:avLst/>
          </a:prstGeom>
          <a:noFill/>
        </p:spPr>
      </p:pic>
      <p:pic>
        <p:nvPicPr>
          <p:cNvPr id="59" name="Picture 4" descr="http://research.edm.uhasselt.be/~fdifiore/research/CGI2003/images/fig_deciduous_tree_1_b.pn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835696" y="3284984"/>
            <a:ext cx="534599" cy="576064"/>
          </a:xfrm>
          <a:prstGeom prst="rect">
            <a:avLst/>
          </a:prstGeom>
          <a:noFill/>
        </p:spPr>
      </p:pic>
      <p:pic>
        <p:nvPicPr>
          <p:cNvPr id="60" name="Picture 4" descr="http://research.edm.uhasselt.be/~fdifiore/research/CGI2003/images/fig_deciduous_tree_1_b.pn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341657" y="2708920"/>
            <a:ext cx="534599" cy="576064"/>
          </a:xfrm>
          <a:prstGeom prst="rect">
            <a:avLst/>
          </a:prstGeom>
          <a:noFill/>
        </p:spPr>
      </p:pic>
      <p:pic>
        <p:nvPicPr>
          <p:cNvPr id="61" name="Picture 4" descr="http://research.edm.uhasselt.be/~fdifiore/research/CGI2003/images/fig_deciduous_tree_1_b.pn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189929" y="4869160"/>
            <a:ext cx="534599" cy="576064"/>
          </a:xfrm>
          <a:prstGeom prst="rect">
            <a:avLst/>
          </a:prstGeom>
          <a:noFill/>
        </p:spPr>
      </p:pic>
      <p:pic>
        <p:nvPicPr>
          <p:cNvPr id="1032" name="Picture 8" descr="http://4.bp.blogspot.com/_Rr_XIH0wwwI/TBUhamEePFI/AAAAAAAAAkk/ESL1A2VYKxY/s1600/TREE-1.jp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2627784" y="4509120"/>
            <a:ext cx="466296" cy="504056"/>
          </a:xfrm>
          <a:prstGeom prst="rect">
            <a:avLst/>
          </a:prstGeom>
          <a:noFill/>
        </p:spPr>
      </p:pic>
      <p:pic>
        <p:nvPicPr>
          <p:cNvPr id="43" name="Picture 20" descr="building_typologies_BunnyHill.png"/>
          <p:cNvPicPr>
            <a:picLocks noChangeAspect="1" noChangeArrowheads="1"/>
          </p:cNvPicPr>
          <p:nvPr/>
        </p:nvPicPr>
        <p:blipFill>
          <a:blip r:embed="rId3" cstate="print"/>
          <a:srcRect/>
          <a:stretch>
            <a:fillRect/>
          </a:stretch>
        </p:blipFill>
        <p:spPr bwMode="auto">
          <a:xfrm>
            <a:off x="2483768" y="4723129"/>
            <a:ext cx="1296144" cy="838464"/>
          </a:xfrm>
          <a:prstGeom prst="rect">
            <a:avLst/>
          </a:prstGeom>
          <a:noFill/>
        </p:spPr>
      </p:pic>
      <p:pic>
        <p:nvPicPr>
          <p:cNvPr id="56" name="Picture 2" descr="http://research.edm.uhasselt.be/~fdifiore/research/CGI2003/images/fig_deciduous_tree_3_a.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419872" y="5085184"/>
            <a:ext cx="485456" cy="504056"/>
          </a:xfrm>
          <a:prstGeom prst="rect">
            <a:avLst/>
          </a:prstGeom>
          <a:noFill/>
        </p:spPr>
      </p:pic>
      <p:pic>
        <p:nvPicPr>
          <p:cNvPr id="1030" name="Picture 6" descr="http://4.bp.blogspot.com/_Rr_XIH0wwwI/TBUhamEePFI/AAAAAAAAAkk/ESL1A2VYKxY/s1600/TREE-1.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123728" y="4869160"/>
            <a:ext cx="732751" cy="792088"/>
          </a:xfrm>
          <a:prstGeom prst="rect">
            <a:avLst/>
          </a:prstGeom>
          <a:noFill/>
        </p:spPr>
      </p:pic>
      <p:pic>
        <p:nvPicPr>
          <p:cNvPr id="62" name="Picture 10" descr="http://spartanpartners.msu.edu/attachments/wysiwyg/1/TREE.gif"/>
          <p:cNvPicPr>
            <a:picLocks noChangeAspect="1" noChangeArrowheads="1"/>
          </p:cNvPicPr>
          <p:nvPr/>
        </p:nvPicPr>
        <p:blipFill>
          <a:blip r:embed="rId2" cstate="print"/>
          <a:srcRect/>
          <a:stretch>
            <a:fillRect/>
          </a:stretch>
        </p:blipFill>
        <p:spPr bwMode="auto">
          <a:xfrm>
            <a:off x="6414065" y="4581128"/>
            <a:ext cx="382854" cy="567680"/>
          </a:xfrm>
          <a:prstGeom prst="rect">
            <a:avLst/>
          </a:prstGeom>
          <a:noFill/>
        </p:spPr>
      </p:pic>
      <p:pic>
        <p:nvPicPr>
          <p:cNvPr id="1034" name="Picture 10" descr="http://spartanpartners.msu.edu/attachments/wysiwyg/1/TREE.gif"/>
          <p:cNvPicPr>
            <a:picLocks noChangeAspect="1" noChangeArrowheads="1"/>
          </p:cNvPicPr>
          <p:nvPr/>
        </p:nvPicPr>
        <p:blipFill>
          <a:blip r:embed="rId2" cstate="print"/>
          <a:srcRect/>
          <a:stretch>
            <a:fillRect/>
          </a:stretch>
        </p:blipFill>
        <p:spPr bwMode="auto">
          <a:xfrm>
            <a:off x="6558081" y="4941168"/>
            <a:ext cx="534199" cy="792088"/>
          </a:xfrm>
          <a:prstGeom prst="rect">
            <a:avLst/>
          </a:prstGeom>
          <a:noFill/>
        </p:spPr>
      </p:pic>
      <p:pic>
        <p:nvPicPr>
          <p:cNvPr id="63" name="Picture 10" descr="http://spartanpartners.msu.edu/attachments/wysiwyg/1/TREE.gif"/>
          <p:cNvPicPr>
            <a:picLocks noChangeAspect="1" noChangeArrowheads="1"/>
          </p:cNvPicPr>
          <p:nvPr/>
        </p:nvPicPr>
        <p:blipFill>
          <a:blip r:embed="rId2" cstate="print"/>
          <a:srcRect/>
          <a:stretch>
            <a:fillRect/>
          </a:stretch>
        </p:blipFill>
        <p:spPr bwMode="auto">
          <a:xfrm>
            <a:off x="3491880" y="3212976"/>
            <a:ext cx="382854" cy="567680"/>
          </a:xfrm>
          <a:prstGeom prst="rect">
            <a:avLst/>
          </a:prstGeom>
          <a:noFill/>
        </p:spPr>
      </p:pic>
      <p:sp>
        <p:nvSpPr>
          <p:cNvPr id="50" name="TextBox 49"/>
          <p:cNvSpPr txBox="1"/>
          <p:nvPr/>
        </p:nvSpPr>
        <p:spPr>
          <a:xfrm>
            <a:off x="2267744" y="2132856"/>
            <a:ext cx="1140056" cy="400110"/>
          </a:xfrm>
          <a:prstGeom prst="rect">
            <a:avLst/>
          </a:prstGeom>
          <a:noFill/>
        </p:spPr>
        <p:txBody>
          <a:bodyPr wrap="none" rtlCol="0">
            <a:spAutoFit/>
          </a:bodyPr>
          <a:lstStyle/>
          <a:p>
            <a:r>
              <a:rPr lang="en-GB" sz="2000" b="1" dirty="0" smtClean="0"/>
              <a:t>Horizon</a:t>
            </a:r>
            <a:endParaRPr lang="en-GB" sz="2000" b="1" dirty="0"/>
          </a:p>
        </p:txBody>
      </p:sp>
      <p:pic>
        <p:nvPicPr>
          <p:cNvPr id="1038" name="Picture 14" descr="Flowers Clip Art"/>
          <p:cNvPicPr>
            <a:picLocks noChangeAspect="1" noChangeArrowheads="1"/>
          </p:cNvPicPr>
          <p:nvPr/>
        </p:nvPicPr>
        <p:blipFill>
          <a:blip r:embed="rId10" cstate="print"/>
          <a:srcRect/>
          <a:stretch>
            <a:fillRect/>
          </a:stretch>
        </p:blipFill>
        <p:spPr bwMode="auto">
          <a:xfrm>
            <a:off x="2483768" y="3429000"/>
            <a:ext cx="243571" cy="288032"/>
          </a:xfrm>
          <a:prstGeom prst="rect">
            <a:avLst/>
          </a:prstGeom>
          <a:noFill/>
        </p:spPr>
      </p:pic>
      <p:pic>
        <p:nvPicPr>
          <p:cNvPr id="65" name="Picture 14" descr="Flowers Clip Art"/>
          <p:cNvPicPr>
            <a:picLocks noChangeAspect="1" noChangeArrowheads="1"/>
          </p:cNvPicPr>
          <p:nvPr/>
        </p:nvPicPr>
        <p:blipFill>
          <a:blip r:embed="rId10" cstate="print"/>
          <a:srcRect/>
          <a:stretch>
            <a:fillRect/>
          </a:stretch>
        </p:blipFill>
        <p:spPr bwMode="auto">
          <a:xfrm>
            <a:off x="6486073" y="5589240"/>
            <a:ext cx="243571" cy="288032"/>
          </a:xfrm>
          <a:prstGeom prst="rect">
            <a:avLst/>
          </a:prstGeom>
          <a:noFill/>
        </p:spPr>
      </p:pic>
      <p:pic>
        <p:nvPicPr>
          <p:cNvPr id="1040" name="Picture 16" descr="http://www.abcteach.com/free/c/crocusesrgb.jpg"/>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627784" y="3501008"/>
            <a:ext cx="360040" cy="360040"/>
          </a:xfrm>
          <a:prstGeom prst="rect">
            <a:avLst/>
          </a:prstGeom>
          <a:noFill/>
        </p:spPr>
      </p:pic>
      <p:pic>
        <p:nvPicPr>
          <p:cNvPr id="66" name="Picture 16" descr="http://www.abcteach.com/free/c/crocusesrgb.jpg"/>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051720" y="2996952"/>
            <a:ext cx="288032" cy="288032"/>
          </a:xfrm>
          <a:prstGeom prst="rect">
            <a:avLst/>
          </a:prstGeom>
          <a:noFill/>
        </p:spPr>
      </p:pic>
      <p:pic>
        <p:nvPicPr>
          <p:cNvPr id="67" name="Picture 16" descr="http://www.abcteach.com/free/c/crocusesrgb.jpg"/>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5621977" y="5157192"/>
            <a:ext cx="288032" cy="288032"/>
          </a:xfrm>
          <a:prstGeom prst="rect">
            <a:avLst/>
          </a:prstGeom>
          <a:noFill/>
        </p:spPr>
      </p:pic>
      <p:pic>
        <p:nvPicPr>
          <p:cNvPr id="68" name="Picture 16" descr="http://www.abcteach.com/free/c/crocusesrgb.jpg"/>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5405553" y="2852936"/>
            <a:ext cx="288032" cy="288032"/>
          </a:xfrm>
          <a:prstGeom prst="rect">
            <a:avLst/>
          </a:prstGeom>
          <a:noFill/>
        </p:spPr>
      </p:pic>
      <p:pic>
        <p:nvPicPr>
          <p:cNvPr id="1044" name="Picture 20" descr="http://envis.tropmet.res.in/Kids_corner/KidsCornerImg/cloud.gif"/>
          <p:cNvPicPr>
            <a:picLocks noChangeAspect="1" noChangeArrowheads="1"/>
          </p:cNvPicPr>
          <p:nvPr/>
        </p:nvPicPr>
        <p:blipFill>
          <a:blip r:embed="rId13" cstate="print"/>
          <a:srcRect/>
          <a:stretch>
            <a:fillRect/>
          </a:stretch>
        </p:blipFill>
        <p:spPr bwMode="auto">
          <a:xfrm>
            <a:off x="3131840" y="4365104"/>
            <a:ext cx="720080" cy="465848"/>
          </a:xfrm>
          <a:prstGeom prst="rect">
            <a:avLst/>
          </a:prstGeom>
          <a:noFill/>
          <a:effectLst>
            <a:outerShdw blurRad="50800" dist="38100" dir="2700000" algn="tl" rotWithShape="0">
              <a:prstClr val="black">
                <a:alpha val="40000"/>
              </a:prstClr>
            </a:outerShdw>
          </a:effectLst>
        </p:spPr>
      </p:pic>
      <p:pic>
        <p:nvPicPr>
          <p:cNvPr id="1046" name="Picture 22" descr="http://brooktonhounds.com.au/images/Sun.gif"/>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rot="20902736">
            <a:off x="3311786" y="2384810"/>
            <a:ext cx="397143" cy="397143"/>
          </a:xfrm>
          <a:prstGeom prst="rect">
            <a:avLst/>
          </a:prstGeom>
          <a:noFill/>
          <a:effectLst>
            <a:outerShdw blurRad="50800" dist="38100" dir="2700000" algn="tl" rotWithShape="0">
              <a:prstClr val="black">
                <a:alpha val="40000"/>
              </a:prstClr>
            </a:outerShdw>
          </a:effectLst>
        </p:spPr>
      </p:pic>
      <p:pic>
        <p:nvPicPr>
          <p:cNvPr id="70" name="Picture 22" descr="http://brooktonhounds.com.au/images/Sun.gif"/>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rot="20902736">
            <a:off x="5297867" y="4257018"/>
            <a:ext cx="397143" cy="397143"/>
          </a:xfrm>
          <a:prstGeom prst="rect">
            <a:avLst/>
          </a:prstGeom>
          <a:noFill/>
          <a:effectLst>
            <a:outerShdw blurRad="50800" dist="38100" dir="2700000" algn="tl" rotWithShape="0">
              <a:prstClr val="black">
                <a:alpha val="40000"/>
              </a:prstClr>
            </a:outerShdw>
          </a:effectLst>
        </p:spPr>
      </p:pic>
      <p:pic>
        <p:nvPicPr>
          <p:cNvPr id="1050" name="Picture 26" descr="http://www.eslkidstuff.com/images/deer.gif"/>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3563888" y="3645024"/>
            <a:ext cx="288032" cy="288672"/>
          </a:xfrm>
          <a:prstGeom prst="rect">
            <a:avLst/>
          </a:prstGeom>
          <a:noFill/>
        </p:spPr>
      </p:pic>
      <p:grpSp>
        <p:nvGrpSpPr>
          <p:cNvPr id="81" name="Group 80"/>
          <p:cNvGrpSpPr/>
          <p:nvPr/>
        </p:nvGrpSpPr>
        <p:grpSpPr>
          <a:xfrm rot="5400000">
            <a:off x="1042039" y="2638481"/>
            <a:ext cx="1044634" cy="177400"/>
            <a:chOff x="2863385" y="2296183"/>
            <a:chExt cx="1044634" cy="177400"/>
          </a:xfrm>
        </p:grpSpPr>
        <p:sp>
          <p:nvSpPr>
            <p:cNvPr id="73" name="5-Point Star 72"/>
            <p:cNvSpPr/>
            <p:nvPr/>
          </p:nvSpPr>
          <p:spPr bwMode="auto">
            <a:xfrm rot="878809">
              <a:off x="2863385" y="2296183"/>
              <a:ext cx="175547" cy="17740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4" name="5-Point Star 73"/>
            <p:cNvSpPr/>
            <p:nvPr/>
          </p:nvSpPr>
          <p:spPr bwMode="auto">
            <a:xfrm rot="878809">
              <a:off x="3156409" y="2296183"/>
              <a:ext cx="175547" cy="17740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5" name="5-Point Star 74"/>
            <p:cNvSpPr/>
            <p:nvPr/>
          </p:nvSpPr>
          <p:spPr bwMode="auto">
            <a:xfrm rot="878809">
              <a:off x="3444441" y="2296183"/>
              <a:ext cx="175547" cy="17740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6" name="5-Point Star 75"/>
            <p:cNvSpPr/>
            <p:nvPr/>
          </p:nvSpPr>
          <p:spPr bwMode="auto">
            <a:xfrm rot="878809">
              <a:off x="3732472" y="2296183"/>
              <a:ext cx="175547" cy="177400"/>
            </a:xfrm>
            <a:prstGeom prst="star5">
              <a:avLst/>
            </a:prstGeom>
            <a:solidFill>
              <a:srgbClr val="FFFF00">
                <a:alpha val="20000"/>
              </a:srgbClr>
            </a:solidFill>
            <a:ln w="28575" cap="flat" cmpd="sng" algn="ctr">
              <a:solidFill>
                <a:srgbClr val="FF5C00">
                  <a:alpha val="2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grpSp>
      <p:sp>
        <p:nvSpPr>
          <p:cNvPr id="77" name="Multiply 76"/>
          <p:cNvSpPr/>
          <p:nvPr/>
        </p:nvSpPr>
        <p:spPr bwMode="auto">
          <a:xfrm rot="17169597">
            <a:off x="1388911" y="5892009"/>
            <a:ext cx="313489" cy="284011"/>
          </a:xfrm>
          <a:prstGeom prst="mathMultiply">
            <a:avLst/>
          </a:prstGeom>
          <a:solidFill>
            <a:srgbClr val="7A1D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8" name="Multiply 77"/>
          <p:cNvSpPr/>
          <p:nvPr/>
        </p:nvSpPr>
        <p:spPr bwMode="auto">
          <a:xfrm rot="17169597">
            <a:off x="1388911" y="5603978"/>
            <a:ext cx="313489" cy="284011"/>
          </a:xfrm>
          <a:prstGeom prst="mathMultiply">
            <a:avLst/>
          </a:prstGeom>
          <a:solidFill>
            <a:srgbClr val="7A1D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9" name="5-Point Star 78"/>
          <p:cNvSpPr/>
          <p:nvPr/>
        </p:nvSpPr>
        <p:spPr bwMode="auto">
          <a:xfrm rot="17078809">
            <a:off x="1441300" y="5363481"/>
            <a:ext cx="201271" cy="162987"/>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80" name="Multiply 79"/>
          <p:cNvSpPr/>
          <p:nvPr/>
        </p:nvSpPr>
        <p:spPr bwMode="auto">
          <a:xfrm rot="17169597">
            <a:off x="1388911" y="5027914"/>
            <a:ext cx="313489" cy="284011"/>
          </a:xfrm>
          <a:prstGeom prst="mathMultiply">
            <a:avLst/>
          </a:prstGeom>
          <a:solidFill>
            <a:srgbClr val="7A1D00">
              <a:alpha val="20000"/>
            </a:srgbClr>
          </a:solidFill>
          <a:ln w="28575" cap="flat" cmpd="sng" algn="ctr">
            <a:solidFill>
              <a:srgbClr val="FF0000">
                <a:alpha val="2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grpSp>
        <p:nvGrpSpPr>
          <p:cNvPr id="95" name="Group 94"/>
          <p:cNvGrpSpPr/>
          <p:nvPr/>
        </p:nvGrpSpPr>
        <p:grpSpPr>
          <a:xfrm>
            <a:off x="7418325" y="5032752"/>
            <a:ext cx="284011" cy="1097067"/>
            <a:chOff x="7418325" y="5032752"/>
            <a:chExt cx="284011" cy="1097067"/>
          </a:xfrm>
        </p:grpSpPr>
        <p:sp>
          <p:nvSpPr>
            <p:cNvPr id="90" name="5-Point Star 89"/>
            <p:cNvSpPr/>
            <p:nvPr/>
          </p:nvSpPr>
          <p:spPr bwMode="auto">
            <a:xfrm rot="17078809">
              <a:off x="7453246" y="5953346"/>
              <a:ext cx="175547" cy="17740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1" name="5-Point Star 90"/>
            <p:cNvSpPr/>
            <p:nvPr/>
          </p:nvSpPr>
          <p:spPr bwMode="auto">
            <a:xfrm rot="17078809">
              <a:off x="7453246" y="5660322"/>
              <a:ext cx="175547" cy="17740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3" name="5-Point Star 92"/>
            <p:cNvSpPr/>
            <p:nvPr/>
          </p:nvSpPr>
          <p:spPr bwMode="auto">
            <a:xfrm rot="17078809">
              <a:off x="7453246" y="5031826"/>
              <a:ext cx="175547" cy="177400"/>
            </a:xfrm>
            <a:prstGeom prst="star5">
              <a:avLst/>
            </a:prstGeom>
            <a:solidFill>
              <a:srgbClr val="FFFF00">
                <a:alpha val="20000"/>
              </a:srgbClr>
            </a:solidFill>
            <a:ln w="28575" cap="flat" cmpd="sng" algn="ctr">
              <a:solidFill>
                <a:srgbClr val="FF5C00">
                  <a:alpha val="2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4" name="Multiply 93"/>
            <p:cNvSpPr/>
            <p:nvPr/>
          </p:nvSpPr>
          <p:spPr bwMode="auto">
            <a:xfrm rot="17169597">
              <a:off x="7403586" y="5277269"/>
              <a:ext cx="313489" cy="284011"/>
            </a:xfrm>
            <a:prstGeom prst="mathMultiply">
              <a:avLst/>
            </a:prstGeom>
            <a:solidFill>
              <a:srgbClr val="7A1D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grpSp>
      <p:grpSp>
        <p:nvGrpSpPr>
          <p:cNvPr id="103" name="Group 102"/>
          <p:cNvGrpSpPr/>
          <p:nvPr/>
        </p:nvGrpSpPr>
        <p:grpSpPr>
          <a:xfrm>
            <a:off x="7384333" y="2166186"/>
            <a:ext cx="284011" cy="1249592"/>
            <a:chOff x="7346319" y="2166186"/>
            <a:chExt cx="284011" cy="1249592"/>
          </a:xfrm>
        </p:grpSpPr>
        <p:sp>
          <p:nvSpPr>
            <p:cNvPr id="96" name="Multiply 95"/>
            <p:cNvSpPr/>
            <p:nvPr/>
          </p:nvSpPr>
          <p:spPr bwMode="auto">
            <a:xfrm rot="17169597">
              <a:off x="7331580" y="2180925"/>
              <a:ext cx="313489" cy="284011"/>
            </a:xfrm>
            <a:prstGeom prst="mathMultiply">
              <a:avLst/>
            </a:prstGeom>
            <a:solidFill>
              <a:srgbClr val="7A1D00"/>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8" name="5-Point Star 97"/>
            <p:cNvSpPr/>
            <p:nvPr/>
          </p:nvSpPr>
          <p:spPr bwMode="auto">
            <a:xfrm rot="6278809">
              <a:off x="7400551" y="2563977"/>
              <a:ext cx="175547" cy="17740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9" name="5-Point Star 98"/>
            <p:cNvSpPr/>
            <p:nvPr/>
          </p:nvSpPr>
          <p:spPr bwMode="auto">
            <a:xfrm rot="6278809">
              <a:off x="7400551" y="2857001"/>
              <a:ext cx="175547" cy="177400"/>
            </a:xfrm>
            <a:prstGeom prst="star5">
              <a:avLst/>
            </a:prstGeom>
            <a:solidFill>
              <a:srgbClr val="FFFF00"/>
            </a:solidFill>
            <a:ln w="28575" cap="flat" cmpd="sng" algn="ctr">
              <a:solidFill>
                <a:srgbClr val="FF5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2" name="Multiply 101"/>
            <p:cNvSpPr/>
            <p:nvPr/>
          </p:nvSpPr>
          <p:spPr bwMode="auto">
            <a:xfrm rot="17169597">
              <a:off x="7331580" y="3117028"/>
              <a:ext cx="313489" cy="284011"/>
            </a:xfrm>
            <a:prstGeom prst="mathMultiply">
              <a:avLst/>
            </a:prstGeom>
            <a:solidFill>
              <a:srgbClr val="7A1D00">
                <a:alpha val="20000"/>
              </a:srgbClr>
            </a:solidFill>
            <a:ln w="28575" cap="flat" cmpd="sng" algn="ctr">
              <a:solidFill>
                <a:srgbClr val="FF0000">
                  <a:alpha val="2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grpSp>
      <p:sp>
        <p:nvSpPr>
          <p:cNvPr id="111" name="Content Placeholder 1"/>
          <p:cNvSpPr>
            <a:spLocks noGrp="1"/>
          </p:cNvSpPr>
          <p:nvPr>
            <p:ph idx="1"/>
          </p:nvPr>
        </p:nvSpPr>
        <p:spPr>
          <a:xfrm>
            <a:off x="352425" y="1484784"/>
            <a:ext cx="8324031" cy="4706466"/>
          </a:xfrm>
        </p:spPr>
        <p:txBody>
          <a:bodyPr>
            <a:normAutofit/>
          </a:bodyPr>
          <a:lstStyle/>
          <a:p>
            <a:pPr algn="r">
              <a:buNone/>
            </a:pPr>
            <a:r>
              <a:rPr lang="en-GB" b="1" dirty="0" smtClean="0"/>
              <a:t>Examples</a:t>
            </a:r>
          </a:p>
        </p:txBody>
      </p:sp>
      <p:sp>
        <p:nvSpPr>
          <p:cNvPr id="112" name="TextBox 111"/>
          <p:cNvSpPr txBox="1"/>
          <p:nvPr/>
        </p:nvSpPr>
        <p:spPr>
          <a:xfrm rot="4532490">
            <a:off x="3195176" y="3147910"/>
            <a:ext cx="1704313" cy="261610"/>
          </a:xfrm>
          <a:prstGeom prst="rect">
            <a:avLst/>
          </a:prstGeom>
          <a:noFill/>
        </p:spPr>
        <p:txBody>
          <a:bodyPr wrap="none" rtlCol="0">
            <a:spAutoFit/>
          </a:bodyPr>
          <a:lstStyle/>
          <a:p>
            <a:r>
              <a:rPr lang="en-GB" sz="1050" dirty="0" smtClean="0"/>
              <a:t>Saved £1900 this month</a:t>
            </a:r>
            <a:endParaRPr lang="en-GB" sz="1050" dirty="0"/>
          </a:p>
        </p:txBody>
      </p:sp>
      <p:sp>
        <p:nvSpPr>
          <p:cNvPr id="113" name="TextBox 112"/>
          <p:cNvSpPr txBox="1"/>
          <p:nvPr/>
        </p:nvSpPr>
        <p:spPr>
          <a:xfrm rot="4532490">
            <a:off x="6340115" y="3083275"/>
            <a:ext cx="1564852" cy="253916"/>
          </a:xfrm>
          <a:prstGeom prst="rect">
            <a:avLst/>
          </a:prstGeom>
          <a:noFill/>
        </p:spPr>
        <p:txBody>
          <a:bodyPr wrap="none" rtlCol="0">
            <a:spAutoFit/>
          </a:bodyPr>
          <a:lstStyle/>
          <a:p>
            <a:r>
              <a:rPr lang="en-GB" sz="1050" dirty="0" smtClean="0"/>
              <a:t>Saved £800 this month</a:t>
            </a:r>
            <a:endParaRPr lang="en-GB" sz="1050" dirty="0"/>
          </a:p>
        </p:txBody>
      </p:sp>
      <p:sp>
        <p:nvSpPr>
          <p:cNvPr id="114" name="TextBox 113"/>
          <p:cNvSpPr txBox="1"/>
          <p:nvPr/>
        </p:nvSpPr>
        <p:spPr>
          <a:xfrm rot="4532490">
            <a:off x="6395587" y="4951957"/>
            <a:ext cx="1640193" cy="253916"/>
          </a:xfrm>
          <a:prstGeom prst="rect">
            <a:avLst/>
          </a:prstGeom>
          <a:noFill/>
        </p:spPr>
        <p:txBody>
          <a:bodyPr wrap="none" rtlCol="0">
            <a:spAutoFit/>
          </a:bodyPr>
          <a:lstStyle/>
          <a:p>
            <a:r>
              <a:rPr lang="en-GB" sz="1050" dirty="0" smtClean="0"/>
              <a:t>Saved £1200 this month</a:t>
            </a:r>
            <a:endParaRPr lang="en-GB" sz="1050" dirty="0"/>
          </a:p>
        </p:txBody>
      </p:sp>
      <p:sp>
        <p:nvSpPr>
          <p:cNvPr id="115" name="TextBox 114"/>
          <p:cNvSpPr txBox="1"/>
          <p:nvPr/>
        </p:nvSpPr>
        <p:spPr>
          <a:xfrm rot="4532490">
            <a:off x="3487774" y="4661505"/>
            <a:ext cx="1106393" cy="253916"/>
          </a:xfrm>
          <a:prstGeom prst="rect">
            <a:avLst/>
          </a:prstGeom>
          <a:noFill/>
        </p:spPr>
        <p:txBody>
          <a:bodyPr wrap="none" rtlCol="0">
            <a:spAutoFit/>
          </a:bodyPr>
          <a:lstStyle/>
          <a:p>
            <a:r>
              <a:rPr lang="en-GB" sz="1050" dirty="0" smtClean="0"/>
              <a:t>No savings yet!</a:t>
            </a:r>
            <a:endParaRPr lang="en-GB" sz="105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2076450"/>
            <a:ext cx="8334375" cy="4376886"/>
          </a:xfrm>
        </p:spPr>
        <p:txBody>
          <a:bodyPr>
            <a:normAutofit/>
          </a:bodyPr>
          <a:lstStyle/>
          <a:p>
            <a:pPr>
              <a:buNone/>
            </a:pPr>
            <a:r>
              <a:rPr lang="en-GB" b="1" dirty="0" smtClean="0"/>
              <a:t>Issues</a:t>
            </a:r>
            <a:endParaRPr lang="en-GB" b="1" dirty="0" smtClean="0">
              <a:solidFill>
                <a:srgbClr val="FF0000"/>
              </a:solidFill>
            </a:endParaRPr>
          </a:p>
          <a:p>
            <a:r>
              <a:rPr lang="en-GB" sz="1050" b="1" i="1" dirty="0" smtClean="0"/>
              <a:t>Dynamic to maintain interest</a:t>
            </a:r>
          </a:p>
          <a:p>
            <a:pPr lvl="1"/>
            <a:r>
              <a:rPr lang="en-GB" sz="1050" dirty="0" smtClean="0"/>
              <a:t>UI1 must react to changes quickly, always reflecting new information in order to maintain the interest of the employees</a:t>
            </a:r>
          </a:p>
          <a:p>
            <a:r>
              <a:rPr lang="en-GB" sz="1050" b="1" i="1" dirty="0" smtClean="0"/>
              <a:t>Responsibility – reliably link action to emission to avoid incorrect public blame</a:t>
            </a:r>
          </a:p>
          <a:p>
            <a:pPr lvl="1"/>
            <a:r>
              <a:rPr lang="en-GB" sz="1050" dirty="0" smtClean="0"/>
              <a:t>Emission data must be reliably linked to the correct employees/teams within a workplace (we should not incorrectly ‘blame’ employees)</a:t>
            </a:r>
          </a:p>
          <a:p>
            <a:r>
              <a:rPr lang="en-GB" sz="1050" b="1" i="1" dirty="0" smtClean="0"/>
              <a:t>Teams, not individuals – avoid individual accountability and build team relationships</a:t>
            </a:r>
          </a:p>
          <a:p>
            <a:pPr lvl="1"/>
            <a:r>
              <a:rPr lang="en-GB" sz="1050" dirty="0" smtClean="0"/>
              <a:t>Encouraging team competition within a workplace rather than individual competition is usually more effective as this builds relationships between employees and encourages widespread change in habits, rather than individual changes in habits</a:t>
            </a:r>
          </a:p>
          <a:p>
            <a:pPr lvl="1"/>
            <a:r>
              <a:rPr lang="en-GB" sz="1050" dirty="0" smtClean="0"/>
              <a:t>Progress towards goals by teams should be displayed publicly, but contributions by individual employees should not be shown publicly, so that competition within teams/personal embarrassment does not occur</a:t>
            </a:r>
          </a:p>
          <a:p>
            <a:r>
              <a:rPr lang="en-GB" sz="1050" b="1" i="1" dirty="0" smtClean="0"/>
              <a:t>Clear goals set by management – collective, achievable goals</a:t>
            </a:r>
          </a:p>
          <a:p>
            <a:pPr lvl="1"/>
            <a:r>
              <a:rPr lang="en-GB" sz="1050" dirty="0" smtClean="0"/>
              <a:t>Within a workplace, teams should compete to contribute to collective goals, not just to beat each other</a:t>
            </a:r>
          </a:p>
          <a:p>
            <a:pPr lvl="1"/>
            <a:r>
              <a:rPr lang="en-GB" sz="1050" dirty="0" smtClean="0"/>
              <a:t>Goals should be set by the owners/management of a workplace, and advice should be given on methods for improvement</a:t>
            </a:r>
          </a:p>
          <a:p>
            <a:pPr lvl="1"/>
            <a:r>
              <a:rPr lang="en-GB" sz="1050" dirty="0" smtClean="0"/>
              <a:t>Goals should be set/adjusted regularly to maintain engagement of employees</a:t>
            </a:r>
          </a:p>
          <a:p>
            <a:r>
              <a:rPr lang="en-GB" sz="1050" b="1" i="1" dirty="0" smtClean="0"/>
              <a:t>Rewards – competition is a reward</a:t>
            </a:r>
            <a:endParaRPr lang="en-GB" sz="1400" b="1" dirty="0" smtClean="0"/>
          </a:p>
          <a:p>
            <a:pPr lvl="1"/>
            <a:r>
              <a:rPr lang="en-GB" sz="1050" dirty="0" smtClean="0"/>
              <a:t>Employees of the winning team should consider enjoyment of the competition as the reward</a:t>
            </a:r>
          </a:p>
          <a:p>
            <a:pPr lvl="1"/>
            <a:r>
              <a:rPr lang="en-GB" sz="1050" dirty="0" smtClean="0"/>
              <a:t>Rewards for reaching a collective goal may be given to all employees; providing additional rewards to the winning team may discourage competition or encourage over-competition</a:t>
            </a:r>
          </a:p>
        </p:txBody>
      </p:sp>
      <p:sp>
        <p:nvSpPr>
          <p:cNvPr id="3" name="Title 2"/>
          <p:cNvSpPr>
            <a:spLocks noGrp="1"/>
          </p:cNvSpPr>
          <p:nvPr>
            <p:ph type="title"/>
          </p:nvPr>
        </p:nvSpPr>
        <p:spPr/>
        <p:txBody>
          <a:bodyPr/>
          <a:lstStyle/>
          <a:p>
            <a:r>
              <a:rPr lang="en-GB" dirty="0" smtClean="0"/>
              <a:t>User interfaces</a:t>
            </a:r>
            <a:endParaRPr lang="en-GB"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smtClean="0"/>
              <a:t>User Interface 2</a:t>
            </a:r>
            <a:endParaRPr lang="en-GB" b="1" dirty="0"/>
          </a:p>
        </p:txBody>
      </p:sp>
      <p:sp>
        <p:nvSpPr>
          <p:cNvPr id="5" name="Subtitle 4"/>
          <p:cNvSpPr>
            <a:spLocks noGrp="1"/>
          </p:cNvSpPr>
          <p:nvPr>
            <p:ph type="subTitle" idx="1"/>
          </p:nvPr>
        </p:nvSpPr>
        <p:spPr/>
        <p:txBody>
          <a:bodyPr/>
          <a:lstStyle/>
          <a:p>
            <a:r>
              <a:rPr lang="en-GB" dirty="0" smtClean="0"/>
              <a:t>Private desktop display for presenting data to managers of a workplace</a:t>
            </a:r>
            <a:endParaRPr lang="en-GB"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2076450"/>
            <a:ext cx="3931543" cy="4232870"/>
          </a:xfrm>
        </p:spPr>
        <p:txBody>
          <a:bodyPr>
            <a:normAutofit/>
          </a:bodyPr>
          <a:lstStyle/>
          <a:p>
            <a:pPr>
              <a:buNone/>
            </a:pPr>
            <a:r>
              <a:rPr lang="en-GB" sz="1900" b="1" dirty="0" smtClean="0"/>
              <a:t>UI2: Private desktop display for managers of a workplace</a:t>
            </a:r>
          </a:p>
          <a:p>
            <a:pPr marL="0" indent="0">
              <a:buNone/>
            </a:pPr>
            <a:r>
              <a:rPr lang="en-GB" sz="1100" i="1" dirty="0" smtClean="0"/>
              <a:t>Managers of the workplace can see which employees/appliances contribute to the emissions of the workplace, and monitor the effects of changes they make to the workplace</a:t>
            </a:r>
          </a:p>
          <a:p>
            <a:r>
              <a:rPr lang="en-GB" sz="1100" dirty="0" smtClean="0"/>
              <a:t>UI2 will allow managers to determine what behaviours are causing emissions (discover particular staff, appliances or processes that need to be changed)</a:t>
            </a:r>
          </a:p>
        </p:txBody>
      </p:sp>
      <p:sp>
        <p:nvSpPr>
          <p:cNvPr id="3" name="Title 2"/>
          <p:cNvSpPr>
            <a:spLocks noGrp="1"/>
          </p:cNvSpPr>
          <p:nvPr>
            <p:ph type="title"/>
          </p:nvPr>
        </p:nvSpPr>
        <p:spPr/>
        <p:txBody>
          <a:bodyPr/>
          <a:lstStyle/>
          <a:p>
            <a:r>
              <a:rPr lang="en-GB" dirty="0" smtClean="0"/>
              <a:t>User interfaces</a:t>
            </a:r>
            <a:endParaRPr lang="en-GB" dirty="0"/>
          </a:p>
        </p:txBody>
      </p:sp>
      <p:pic>
        <p:nvPicPr>
          <p:cNvPr id="3076" name="Picture 4" descr="http://farm5.static.flickr.com/4041/4542877875_f0c0357082_o.jpg"/>
          <p:cNvPicPr>
            <a:picLocks noChangeAspect="1" noChangeArrowheads="1"/>
          </p:cNvPicPr>
          <p:nvPr/>
        </p:nvPicPr>
        <p:blipFill>
          <a:blip r:embed="rId3" cstate="print"/>
          <a:srcRect r="20755"/>
          <a:stretch>
            <a:fillRect/>
          </a:stretch>
        </p:blipFill>
        <p:spPr bwMode="auto">
          <a:xfrm>
            <a:off x="4355976" y="2132856"/>
            <a:ext cx="4536504" cy="3816424"/>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0" y="0"/>
            <a:ext cx="9144000" cy="6098976"/>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2076450"/>
            <a:ext cx="3931543" cy="4232870"/>
          </a:xfrm>
        </p:spPr>
        <p:txBody>
          <a:bodyPr>
            <a:normAutofit/>
          </a:bodyPr>
          <a:lstStyle/>
          <a:p>
            <a:pPr>
              <a:buNone/>
            </a:pPr>
            <a:r>
              <a:rPr lang="en-GB" sz="1900" b="1" dirty="0" smtClean="0"/>
              <a:t>UI2: Private desktop display for managers of a workplace</a:t>
            </a:r>
          </a:p>
          <a:p>
            <a:pPr marL="0" indent="0">
              <a:buNone/>
            </a:pPr>
            <a:r>
              <a:rPr lang="en-GB" sz="1100" i="1" dirty="0" smtClean="0"/>
              <a:t>Managers of the workplace can see which employees/appliances contribute to the emissions of the workplace, and monitor the effects of changes they make to the workplace</a:t>
            </a:r>
          </a:p>
          <a:p>
            <a:r>
              <a:rPr lang="en-GB" sz="1100" dirty="0" smtClean="0"/>
              <a:t>UI2 will allow managers to determine what behaviours are causing emissions (discover particular staff, appliances or processes that need to be changed)</a:t>
            </a:r>
          </a:p>
          <a:p>
            <a:r>
              <a:rPr lang="en-GB" sz="1100" dirty="0" smtClean="0"/>
              <a:t>UI2 will also allow managers to assess the impact of any changes they make to staff/appliances (compare emissions before and after a change)</a:t>
            </a:r>
          </a:p>
        </p:txBody>
      </p:sp>
      <p:sp>
        <p:nvSpPr>
          <p:cNvPr id="3" name="Title 2"/>
          <p:cNvSpPr>
            <a:spLocks noGrp="1"/>
          </p:cNvSpPr>
          <p:nvPr>
            <p:ph type="title"/>
          </p:nvPr>
        </p:nvSpPr>
        <p:spPr/>
        <p:txBody>
          <a:bodyPr/>
          <a:lstStyle/>
          <a:p>
            <a:r>
              <a:rPr lang="en-GB" dirty="0" smtClean="0"/>
              <a:t>User interfaces</a:t>
            </a:r>
            <a:endParaRPr lang="en-GB" dirty="0"/>
          </a:p>
        </p:txBody>
      </p:sp>
      <p:pic>
        <p:nvPicPr>
          <p:cNvPr id="3076" name="Picture 4" descr="http://farm5.static.flickr.com/4041/4542877875_f0c0357082_o.jpg"/>
          <p:cNvPicPr>
            <a:picLocks noChangeAspect="1" noChangeArrowheads="1"/>
          </p:cNvPicPr>
          <p:nvPr/>
        </p:nvPicPr>
        <p:blipFill>
          <a:blip r:embed="rId3" cstate="print"/>
          <a:srcRect r="20755"/>
          <a:stretch>
            <a:fillRect/>
          </a:stretch>
        </p:blipFill>
        <p:spPr bwMode="auto">
          <a:xfrm>
            <a:off x="4355976" y="2132856"/>
            <a:ext cx="4536504" cy="3816424"/>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2076450"/>
            <a:ext cx="3931543" cy="4232870"/>
          </a:xfrm>
        </p:spPr>
        <p:txBody>
          <a:bodyPr>
            <a:normAutofit/>
          </a:bodyPr>
          <a:lstStyle/>
          <a:p>
            <a:pPr>
              <a:buNone/>
            </a:pPr>
            <a:r>
              <a:rPr lang="en-GB" sz="1900" b="1" dirty="0" smtClean="0"/>
              <a:t>UI2: Private desktop display for managers of a workplace</a:t>
            </a:r>
          </a:p>
          <a:p>
            <a:pPr marL="0" indent="0">
              <a:buNone/>
            </a:pPr>
            <a:r>
              <a:rPr lang="en-GB" sz="1100" i="1" dirty="0" smtClean="0"/>
              <a:t>Managers of the workplace can see which employees/appliances contribute to the emissions of the workplace, and monitor the effects of changes they make to the workplace</a:t>
            </a:r>
          </a:p>
          <a:p>
            <a:r>
              <a:rPr lang="en-GB" sz="1100" dirty="0" smtClean="0"/>
              <a:t>UI2 will allow managers to determine what behaviours are causing emissions (discover particular staff, appliances or processes that need to be changed)</a:t>
            </a:r>
          </a:p>
          <a:p>
            <a:r>
              <a:rPr lang="en-GB" sz="1100" dirty="0" smtClean="0"/>
              <a:t>UI2 will also allow managers to assess the impact of any changes they make to staff/appliances (compare emissions before and after a change)</a:t>
            </a:r>
          </a:p>
          <a:p>
            <a:r>
              <a:rPr lang="en-GB" sz="1100" dirty="0" smtClean="0"/>
              <a:t>UI2 should also allow managers to make comparisons between their workplace and other workplaces so that they can set goals</a:t>
            </a:r>
          </a:p>
        </p:txBody>
      </p:sp>
      <p:sp>
        <p:nvSpPr>
          <p:cNvPr id="3" name="Title 2"/>
          <p:cNvSpPr>
            <a:spLocks noGrp="1"/>
          </p:cNvSpPr>
          <p:nvPr>
            <p:ph type="title"/>
          </p:nvPr>
        </p:nvSpPr>
        <p:spPr/>
        <p:txBody>
          <a:bodyPr/>
          <a:lstStyle/>
          <a:p>
            <a:r>
              <a:rPr lang="en-GB" dirty="0" smtClean="0"/>
              <a:t>User interfaces</a:t>
            </a:r>
            <a:endParaRPr lang="en-GB" dirty="0"/>
          </a:p>
        </p:txBody>
      </p:sp>
      <p:pic>
        <p:nvPicPr>
          <p:cNvPr id="3076" name="Picture 4" descr="http://farm5.static.flickr.com/4041/4542877875_f0c0357082_o.jpg"/>
          <p:cNvPicPr>
            <a:picLocks noChangeAspect="1" noChangeArrowheads="1"/>
          </p:cNvPicPr>
          <p:nvPr/>
        </p:nvPicPr>
        <p:blipFill>
          <a:blip r:embed="rId3" cstate="print"/>
          <a:srcRect r="20755"/>
          <a:stretch>
            <a:fillRect/>
          </a:stretch>
        </p:blipFill>
        <p:spPr bwMode="auto">
          <a:xfrm>
            <a:off x="4355976" y="2132856"/>
            <a:ext cx="4536504" cy="3816424"/>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graphicFrame>
        <p:nvGraphicFramePr>
          <p:cNvPr id="6" name="Diagram 5"/>
          <p:cNvGraphicFramePr/>
          <p:nvPr/>
        </p:nvGraphicFramePr>
        <p:xfrm>
          <a:off x="1547664" y="2636912"/>
          <a:ext cx="5184576" cy="3199904"/>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
        <p:nvSpPr>
          <p:cNvPr id="7" name="Rounded Rectangle 6"/>
          <p:cNvSpPr/>
          <p:nvPr/>
        </p:nvSpPr>
        <p:spPr bwMode="auto">
          <a:xfrm>
            <a:off x="5580112" y="2204864"/>
            <a:ext cx="936104" cy="576064"/>
          </a:xfrm>
          <a:prstGeom prst="roundRect">
            <a:avLst/>
          </a:prstGeom>
          <a:ln>
            <a:headEnd type="none" w="med" len="med"/>
            <a:tailEnd type="none" w="med" len="med"/>
          </a:ln>
          <a:effectLst>
            <a:glow rad="1397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dirty="0" smtClean="0">
                <a:ln>
                  <a:noFill/>
                </a:ln>
                <a:solidFill>
                  <a:schemeClr val="tx1"/>
                </a:solidFill>
                <a:effectLst/>
                <a:latin typeface="Arial" charset="0"/>
                <a:ea typeface="ＭＳ Ｐゴシック" pitchFamily="1" charset="-128"/>
              </a:rPr>
              <a:t>Staff</a:t>
            </a:r>
            <a:endParaRPr kumimoji="0" lang="en-GB" sz="11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8" name="Rounded Rectangle 7"/>
          <p:cNvSpPr/>
          <p:nvPr/>
        </p:nvSpPr>
        <p:spPr bwMode="auto">
          <a:xfrm>
            <a:off x="6588224" y="2204864"/>
            <a:ext cx="936104" cy="57606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Arial" charset="0"/>
                <a:ea typeface="ＭＳ Ｐゴシック" pitchFamily="1" charset="-128"/>
              </a:rPr>
              <a:t>Appliances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graphicFrame>
        <p:nvGraphicFramePr>
          <p:cNvPr id="6" name="Diagram 5"/>
          <p:cNvGraphicFramePr/>
          <p:nvPr/>
        </p:nvGraphicFramePr>
        <p:xfrm>
          <a:off x="1547664" y="2060848"/>
          <a:ext cx="6096000" cy="4064000"/>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
        <p:nvSpPr>
          <p:cNvPr id="8" name="Rounded Rectangle 7"/>
          <p:cNvSpPr/>
          <p:nvPr/>
        </p:nvSpPr>
        <p:spPr bwMode="auto">
          <a:xfrm>
            <a:off x="6588224" y="2204864"/>
            <a:ext cx="936104" cy="576064"/>
          </a:xfrm>
          <a:prstGeom prst="roundRect">
            <a:avLst/>
          </a:prstGeom>
          <a:ln>
            <a:headEnd type="none" w="med" len="med"/>
            <a:tailEnd type="none" w="med" len="med"/>
          </a:ln>
          <a:effectLst>
            <a:glow rad="1397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Arial" charset="0"/>
                <a:ea typeface="ＭＳ Ｐゴシック" pitchFamily="1" charset="-128"/>
              </a:rPr>
              <a:t>Appliances</a:t>
            </a:r>
          </a:p>
        </p:txBody>
      </p:sp>
      <p:sp>
        <p:nvSpPr>
          <p:cNvPr id="7" name="Rounded Rectangle 6"/>
          <p:cNvSpPr/>
          <p:nvPr/>
        </p:nvSpPr>
        <p:spPr bwMode="auto">
          <a:xfrm>
            <a:off x="5580112" y="2204864"/>
            <a:ext cx="936104" cy="576064"/>
          </a:xfrm>
          <a:prstGeom prst="roundRect">
            <a:avLst/>
          </a:prstGeom>
          <a:ln>
            <a:headEnd type="none" w="med" len="med"/>
            <a:tailEnd type="none" w="med" len="me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dirty="0" smtClean="0">
                <a:ln>
                  <a:noFill/>
                </a:ln>
                <a:solidFill>
                  <a:schemeClr val="tx1"/>
                </a:solidFill>
                <a:effectLst/>
                <a:latin typeface="Arial" charset="0"/>
                <a:ea typeface="ＭＳ Ｐゴシック" pitchFamily="1" charset="-128"/>
              </a:rPr>
              <a:t>Staff</a:t>
            </a:r>
            <a:endParaRPr kumimoji="0" lang="en-GB" sz="1100" b="1" i="0" u="none" strike="noStrike" cap="none" normalizeH="0" baseline="0" dirty="0" smtClean="0">
              <a:ln>
                <a:noFill/>
              </a:ln>
              <a:solidFill>
                <a:schemeClr val="tx1"/>
              </a:solidFill>
              <a:effectLst/>
              <a:latin typeface="Arial" charset="0"/>
              <a:ea typeface="ＭＳ Ｐゴシック" pitchFamily="1" charset="-128"/>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graphicFrame>
        <p:nvGraphicFramePr>
          <p:cNvPr id="6" name="Diagram 5"/>
          <p:cNvGraphicFramePr/>
          <p:nvPr/>
        </p:nvGraphicFramePr>
        <p:xfrm>
          <a:off x="1547664" y="2060848"/>
          <a:ext cx="6096000" cy="4064000"/>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
        <p:nvSpPr>
          <p:cNvPr id="8" name="Rounded Rectangle 7"/>
          <p:cNvSpPr/>
          <p:nvPr/>
        </p:nvSpPr>
        <p:spPr bwMode="auto">
          <a:xfrm>
            <a:off x="6588224" y="2204864"/>
            <a:ext cx="936104" cy="576064"/>
          </a:xfrm>
          <a:prstGeom prst="roundRect">
            <a:avLst/>
          </a:prstGeom>
          <a:ln>
            <a:headEnd type="none" w="med" len="med"/>
            <a:tailEnd type="none" w="med" len="med"/>
          </a:ln>
          <a:effectLst>
            <a:glow rad="1397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Arial" charset="0"/>
                <a:ea typeface="ＭＳ Ｐゴシック" pitchFamily="1" charset="-128"/>
              </a:rPr>
              <a:t>Appliances</a:t>
            </a:r>
          </a:p>
        </p:txBody>
      </p:sp>
      <p:sp>
        <p:nvSpPr>
          <p:cNvPr id="7" name="Rounded Rectangle 6"/>
          <p:cNvSpPr/>
          <p:nvPr/>
        </p:nvSpPr>
        <p:spPr bwMode="auto">
          <a:xfrm>
            <a:off x="5580112" y="2204864"/>
            <a:ext cx="936104" cy="576064"/>
          </a:xfrm>
          <a:prstGeom prst="roundRect">
            <a:avLst/>
          </a:prstGeom>
          <a:ln>
            <a:headEnd type="none" w="med" len="med"/>
            <a:tailEnd type="none" w="med" len="me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dirty="0" smtClean="0">
                <a:ln>
                  <a:noFill/>
                </a:ln>
                <a:solidFill>
                  <a:schemeClr val="tx1"/>
                </a:solidFill>
                <a:effectLst/>
                <a:latin typeface="Arial" charset="0"/>
                <a:ea typeface="ＭＳ Ｐゴシック" pitchFamily="1" charset="-128"/>
              </a:rPr>
              <a:t>Staff</a:t>
            </a:r>
            <a:endParaRPr kumimoji="0" lang="en-GB" sz="1100" b="1" i="0" u="none" strike="noStrike" cap="none" normalizeH="0" baseline="0" dirty="0" smtClean="0">
              <a:ln>
                <a:noFill/>
              </a:ln>
              <a:solidFill>
                <a:schemeClr val="tx1"/>
              </a:solidFill>
              <a:effectLst/>
              <a:latin typeface="Arial" charset="0"/>
              <a:ea typeface="ＭＳ Ｐゴシック" pitchFamily="1" charset="-128"/>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graphicFrame>
        <p:nvGraphicFramePr>
          <p:cNvPr id="6" name="Diagram 5"/>
          <p:cNvGraphicFramePr/>
          <p:nvPr/>
        </p:nvGraphicFramePr>
        <p:xfrm>
          <a:off x="5580112" y="2852936"/>
          <a:ext cx="2160240" cy="2191792"/>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
        <p:nvSpPr>
          <p:cNvPr id="8" name="Rounded Rectangle 7"/>
          <p:cNvSpPr/>
          <p:nvPr/>
        </p:nvSpPr>
        <p:spPr bwMode="auto">
          <a:xfrm>
            <a:off x="6588224" y="2204864"/>
            <a:ext cx="936104" cy="576064"/>
          </a:xfrm>
          <a:prstGeom prst="roundRect">
            <a:avLst/>
          </a:prstGeom>
          <a:ln>
            <a:headEnd type="none" w="med" len="med"/>
            <a:tailEnd type="none" w="med" len="med"/>
          </a:ln>
          <a:effectLst>
            <a:glow rad="1397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Arial" charset="0"/>
                <a:ea typeface="ＭＳ Ｐゴシック" pitchFamily="1" charset="-128"/>
              </a:rPr>
              <a:t>Appliances</a:t>
            </a:r>
          </a:p>
        </p:txBody>
      </p:sp>
      <p:sp>
        <p:nvSpPr>
          <p:cNvPr id="7" name="Rounded Rectangle 6"/>
          <p:cNvSpPr/>
          <p:nvPr/>
        </p:nvSpPr>
        <p:spPr bwMode="auto">
          <a:xfrm>
            <a:off x="5580112" y="2204864"/>
            <a:ext cx="936104" cy="576064"/>
          </a:xfrm>
          <a:prstGeom prst="roundRect">
            <a:avLst/>
          </a:prstGeom>
          <a:ln>
            <a:headEnd type="none" w="med" len="med"/>
            <a:tailEnd type="none" w="med" len="me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dirty="0" smtClean="0">
                <a:ln>
                  <a:noFill/>
                </a:ln>
                <a:solidFill>
                  <a:schemeClr val="tx1"/>
                </a:solidFill>
                <a:effectLst/>
                <a:latin typeface="Arial" charset="0"/>
                <a:ea typeface="ＭＳ Ｐゴシック" pitchFamily="1" charset="-128"/>
              </a:rPr>
              <a:t>Staff</a:t>
            </a:r>
            <a:endParaRPr kumimoji="0" lang="en-GB" sz="1100" b="1" i="0" u="none" strike="noStrike" cap="none" normalizeH="0" baseline="0" dirty="0" smtClean="0">
              <a:ln>
                <a:noFill/>
              </a:ln>
              <a:solidFill>
                <a:schemeClr val="tx1"/>
              </a:solidFill>
              <a:effectLst/>
              <a:latin typeface="Arial" charset="0"/>
              <a:ea typeface="ＭＳ Ｐゴシック" pitchFamily="1" charset="-128"/>
            </a:endParaRPr>
          </a:p>
        </p:txBody>
      </p:sp>
      <p:graphicFrame>
        <p:nvGraphicFramePr>
          <p:cNvPr id="9" name="Chart 8"/>
          <p:cNvGraphicFramePr/>
          <p:nvPr/>
        </p:nvGraphicFramePr>
        <p:xfrm>
          <a:off x="1259632" y="2924944"/>
          <a:ext cx="4248472" cy="3199904"/>
        </p:xfrm>
        <a:graphic>
          <a:graphicData uri="http://schemas.openxmlformats.org/drawingml/2006/chart">
            <c:chart xmlns:c="http://schemas.openxmlformats.org/drawingml/2006/chart" xmlns:r="http://schemas.openxmlformats.org/officeDocument/2006/relationships" r:id="rId7"/>
          </a:graphicData>
        </a:graphic>
      </p:graphicFrame>
      <p:cxnSp>
        <p:nvCxnSpPr>
          <p:cNvPr id="11" name="Straight Connector 10"/>
          <p:cNvCxnSpPr/>
          <p:nvPr/>
        </p:nvCxnSpPr>
        <p:spPr bwMode="auto">
          <a:xfrm rot="5400000" flipH="1" flipV="1">
            <a:off x="3239852" y="4041068"/>
            <a:ext cx="2520280"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12" name="TextBox 11"/>
          <p:cNvSpPr txBox="1"/>
          <p:nvPr/>
        </p:nvSpPr>
        <p:spPr>
          <a:xfrm rot="19642951">
            <a:off x="3992241" y="2568897"/>
            <a:ext cx="888385" cy="246221"/>
          </a:xfrm>
          <a:prstGeom prst="rect">
            <a:avLst/>
          </a:prstGeom>
          <a:noFill/>
        </p:spPr>
        <p:txBody>
          <a:bodyPr wrap="none" rtlCol="0">
            <a:spAutoFit/>
          </a:bodyPr>
          <a:lstStyle/>
          <a:p>
            <a:r>
              <a:rPr lang="en-GB" sz="1000" dirty="0" smtClean="0"/>
              <a:t>Current time</a:t>
            </a:r>
            <a:endParaRPr lang="en-GB" sz="1000" dirty="0"/>
          </a:p>
        </p:txBody>
      </p:sp>
      <p:sp>
        <p:nvSpPr>
          <p:cNvPr id="13" name="TextBox 12"/>
          <p:cNvSpPr txBox="1"/>
          <p:nvPr/>
        </p:nvSpPr>
        <p:spPr>
          <a:xfrm>
            <a:off x="5724128" y="5013176"/>
            <a:ext cx="1861407" cy="338554"/>
          </a:xfrm>
          <a:prstGeom prst="rect">
            <a:avLst/>
          </a:prstGeom>
          <a:noFill/>
        </p:spPr>
        <p:txBody>
          <a:bodyPr wrap="none" rtlCol="0">
            <a:spAutoFit/>
          </a:bodyPr>
          <a:lstStyle/>
          <a:p>
            <a:r>
              <a:rPr lang="en-GB" sz="1600" dirty="0" smtClean="0"/>
              <a:t>0.0% saving today</a:t>
            </a:r>
            <a:endParaRPr lang="en-GB" sz="16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graphicFrame>
        <p:nvGraphicFramePr>
          <p:cNvPr id="6" name="Diagram 5"/>
          <p:cNvGraphicFramePr/>
          <p:nvPr/>
        </p:nvGraphicFramePr>
        <p:xfrm>
          <a:off x="5580112" y="2852936"/>
          <a:ext cx="2160240" cy="2191792"/>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
        <p:nvSpPr>
          <p:cNvPr id="8" name="Rounded Rectangle 7"/>
          <p:cNvSpPr/>
          <p:nvPr/>
        </p:nvSpPr>
        <p:spPr bwMode="auto">
          <a:xfrm>
            <a:off x="6588224" y="2204864"/>
            <a:ext cx="936104" cy="576064"/>
          </a:xfrm>
          <a:prstGeom prst="roundRect">
            <a:avLst/>
          </a:prstGeom>
          <a:ln>
            <a:headEnd type="none" w="med" len="med"/>
            <a:tailEnd type="none" w="med" len="med"/>
          </a:ln>
          <a:effectLst>
            <a:glow rad="139700">
              <a:schemeClr val="accent2">
                <a:satMod val="175000"/>
                <a:alpha val="40000"/>
              </a:schemeClr>
            </a:glow>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Arial" charset="0"/>
                <a:ea typeface="ＭＳ Ｐゴシック" pitchFamily="1" charset="-128"/>
              </a:rPr>
              <a:t>Appliances</a:t>
            </a:r>
          </a:p>
        </p:txBody>
      </p:sp>
      <p:sp>
        <p:nvSpPr>
          <p:cNvPr id="7" name="Rounded Rectangle 6"/>
          <p:cNvSpPr/>
          <p:nvPr/>
        </p:nvSpPr>
        <p:spPr bwMode="auto">
          <a:xfrm>
            <a:off x="5580112" y="2204864"/>
            <a:ext cx="936104" cy="576064"/>
          </a:xfrm>
          <a:prstGeom prst="roundRect">
            <a:avLst/>
          </a:prstGeom>
          <a:ln>
            <a:headEnd type="none" w="med" len="med"/>
            <a:tailEnd type="none" w="med" len="me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050" b="1" i="0" u="none" strike="noStrike" cap="none" normalizeH="0" baseline="0" dirty="0" smtClean="0">
                <a:ln>
                  <a:noFill/>
                </a:ln>
                <a:solidFill>
                  <a:schemeClr val="tx1"/>
                </a:solidFill>
                <a:effectLst/>
                <a:latin typeface="Arial" charset="0"/>
                <a:ea typeface="ＭＳ Ｐゴシック" pitchFamily="1" charset="-128"/>
              </a:rPr>
              <a:t>Staff</a:t>
            </a:r>
            <a:endParaRPr kumimoji="0" lang="en-GB" sz="1100" b="1" i="0" u="none" strike="noStrike" cap="none" normalizeH="0" baseline="0" dirty="0" smtClean="0">
              <a:ln>
                <a:noFill/>
              </a:ln>
              <a:solidFill>
                <a:schemeClr val="tx1"/>
              </a:solidFill>
              <a:effectLst/>
              <a:latin typeface="Arial" charset="0"/>
              <a:ea typeface="ＭＳ Ｐゴシック" pitchFamily="1" charset="-128"/>
            </a:endParaRPr>
          </a:p>
        </p:txBody>
      </p:sp>
      <p:sp>
        <p:nvSpPr>
          <p:cNvPr id="13" name="TextBox 12"/>
          <p:cNvSpPr txBox="1"/>
          <p:nvPr/>
        </p:nvSpPr>
        <p:spPr>
          <a:xfrm>
            <a:off x="5580112" y="5013176"/>
            <a:ext cx="2077813" cy="584775"/>
          </a:xfrm>
          <a:prstGeom prst="rect">
            <a:avLst/>
          </a:prstGeom>
          <a:noFill/>
        </p:spPr>
        <p:txBody>
          <a:bodyPr wrap="none" rtlCol="0">
            <a:spAutoFit/>
          </a:bodyPr>
          <a:lstStyle/>
          <a:p>
            <a:r>
              <a:rPr lang="en-GB" sz="1600" dirty="0" smtClean="0"/>
              <a:t>10% saving this year</a:t>
            </a:r>
          </a:p>
          <a:p>
            <a:pPr algn="ctr"/>
            <a:r>
              <a:rPr lang="en-GB" sz="1600" dirty="0" smtClean="0"/>
              <a:t>(£9000)</a:t>
            </a:r>
            <a:endParaRPr lang="en-GB" sz="1600" dirty="0"/>
          </a:p>
        </p:txBody>
      </p:sp>
      <p:graphicFrame>
        <p:nvGraphicFramePr>
          <p:cNvPr id="14" name="Chart 13"/>
          <p:cNvGraphicFramePr/>
          <p:nvPr/>
        </p:nvGraphicFramePr>
        <p:xfrm>
          <a:off x="1259632" y="2924944"/>
          <a:ext cx="4248472" cy="3199904"/>
        </p:xfrm>
        <a:graphic>
          <a:graphicData uri="http://schemas.openxmlformats.org/drawingml/2006/chart">
            <c:chart xmlns:c="http://schemas.openxmlformats.org/drawingml/2006/chart" xmlns:r="http://schemas.openxmlformats.org/officeDocument/2006/relationships" r:id="rId7"/>
          </a:graphicData>
        </a:graphic>
      </p:graphicFrame>
      <p:sp>
        <p:nvSpPr>
          <p:cNvPr id="17" name="Rectangle 16"/>
          <p:cNvSpPr/>
          <p:nvPr/>
        </p:nvSpPr>
        <p:spPr bwMode="auto">
          <a:xfrm>
            <a:off x="3923928" y="2996952"/>
            <a:ext cx="216024" cy="3024336"/>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32" name="Oval 31"/>
          <p:cNvSpPr/>
          <p:nvPr/>
        </p:nvSpPr>
        <p:spPr bwMode="auto">
          <a:xfrm>
            <a:off x="1403648" y="2132856"/>
            <a:ext cx="6192688" cy="2880320"/>
          </a:xfrm>
          <a:prstGeom prst="ellipse">
            <a:avLst/>
          </a:prstGeom>
          <a:solidFill>
            <a:srgbClr val="92D050">
              <a:alpha val="57000"/>
            </a:srgbClr>
          </a:solidFill>
          <a:ln w="9525" cap="flat" cmpd="sng" algn="ctr">
            <a:solidFill>
              <a:schemeClr val="tx1">
                <a:alpha val="38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6" name="Oval 25"/>
          <p:cNvSpPr/>
          <p:nvPr/>
        </p:nvSpPr>
        <p:spPr bwMode="auto">
          <a:xfrm>
            <a:off x="1691680" y="2636912"/>
            <a:ext cx="2088232" cy="1872208"/>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pic>
        <p:nvPicPr>
          <p:cNvPr id="12" name="Picture 18" descr="building_typologies_GrindonLane.png"/>
          <p:cNvPicPr>
            <a:picLocks noChangeAspect="1" noChangeArrowheads="1"/>
          </p:cNvPicPr>
          <p:nvPr/>
        </p:nvPicPr>
        <p:blipFill>
          <a:blip r:embed="rId2" cstate="print">
            <a:duotone>
              <a:prstClr val="black"/>
              <a:srgbClr val="00B050">
                <a:tint val="45000"/>
                <a:satMod val="400000"/>
              </a:srgbClr>
            </a:duotone>
          </a:blip>
          <a:srcRect/>
          <a:stretch>
            <a:fillRect/>
          </a:stretch>
        </p:blipFill>
        <p:spPr bwMode="auto">
          <a:xfrm>
            <a:off x="3851920" y="3284984"/>
            <a:ext cx="1228350" cy="1093464"/>
          </a:xfrm>
          <a:prstGeom prst="rect">
            <a:avLst/>
          </a:prstGeom>
          <a:noFill/>
        </p:spPr>
      </p:pic>
      <p:pic>
        <p:nvPicPr>
          <p:cNvPr id="22" name="Picture 18" descr="building_typologies_GrindonLane.png"/>
          <p:cNvPicPr>
            <a:picLocks noChangeAspect="1" noChangeArrowheads="1"/>
          </p:cNvPicPr>
          <p:nvPr/>
        </p:nvPicPr>
        <p:blipFill>
          <a:blip r:embed="rId2" cstate="print">
            <a:duotone>
              <a:prstClr val="black"/>
              <a:srgbClr val="00B050">
                <a:tint val="45000"/>
                <a:satMod val="400000"/>
              </a:srgbClr>
            </a:duotone>
          </a:blip>
          <a:srcRect/>
          <a:stretch>
            <a:fillRect/>
          </a:stretch>
        </p:blipFill>
        <p:spPr bwMode="auto">
          <a:xfrm>
            <a:off x="2051720" y="3140968"/>
            <a:ext cx="1405386" cy="1251060"/>
          </a:xfrm>
          <a:prstGeom prst="rect">
            <a:avLst/>
          </a:prstGeom>
          <a:noFill/>
        </p:spPr>
      </p:pic>
      <p:pic>
        <p:nvPicPr>
          <p:cNvPr id="24" name="Picture 18" descr="building_typologies_GrindonLane.png"/>
          <p:cNvPicPr>
            <a:picLocks noChangeAspect="1" noChangeArrowheads="1"/>
          </p:cNvPicPr>
          <p:nvPr/>
        </p:nvPicPr>
        <p:blipFill>
          <a:blip r:embed="rId2" cstate="print"/>
          <a:srcRect/>
          <a:stretch>
            <a:fillRect/>
          </a:stretch>
        </p:blipFill>
        <p:spPr bwMode="auto">
          <a:xfrm>
            <a:off x="4932040" y="3284984"/>
            <a:ext cx="1228350" cy="1093464"/>
          </a:xfrm>
          <a:prstGeom prst="rect">
            <a:avLst/>
          </a:prstGeom>
          <a:noFill/>
        </p:spPr>
      </p:pic>
      <p:pic>
        <p:nvPicPr>
          <p:cNvPr id="25" name="Picture 18" descr="building_typologies_GrindonLane.png"/>
          <p:cNvPicPr>
            <a:picLocks noChangeAspect="1" noChangeArrowheads="1"/>
          </p:cNvPicPr>
          <p:nvPr/>
        </p:nvPicPr>
        <p:blipFill>
          <a:blip r:embed="rId2" cstate="print"/>
          <a:srcRect/>
          <a:stretch>
            <a:fillRect/>
          </a:stretch>
        </p:blipFill>
        <p:spPr bwMode="auto">
          <a:xfrm>
            <a:off x="6012160" y="3284984"/>
            <a:ext cx="1228350" cy="1093464"/>
          </a:xfrm>
          <a:prstGeom prst="rect">
            <a:avLst/>
          </a:prstGeom>
          <a:noFill/>
        </p:spPr>
      </p:pic>
      <p:sp>
        <p:nvSpPr>
          <p:cNvPr id="27" name="TextBox 26"/>
          <p:cNvSpPr txBox="1"/>
          <p:nvPr/>
        </p:nvSpPr>
        <p:spPr>
          <a:xfrm>
            <a:off x="1835696" y="2708920"/>
            <a:ext cx="1782529" cy="461665"/>
          </a:xfrm>
          <a:prstGeom prst="rect">
            <a:avLst/>
          </a:prstGeom>
          <a:noFill/>
        </p:spPr>
        <p:txBody>
          <a:bodyPr wrap="square" rtlCol="0">
            <a:spAutoFit/>
          </a:bodyPr>
          <a:lstStyle/>
          <a:p>
            <a:pPr lvl="0" algn="ctr"/>
            <a:r>
              <a:rPr lang="en-GB" sz="1200" b="1" i="1" dirty="0" smtClean="0"/>
              <a:t>University of Nottingham</a:t>
            </a:r>
          </a:p>
        </p:txBody>
      </p:sp>
      <p:sp>
        <p:nvSpPr>
          <p:cNvPr id="28" name="TextBox 27"/>
          <p:cNvSpPr txBox="1"/>
          <p:nvPr/>
        </p:nvSpPr>
        <p:spPr>
          <a:xfrm>
            <a:off x="1480506" y="4509120"/>
            <a:ext cx="2155390" cy="1200329"/>
          </a:xfrm>
          <a:prstGeom prst="rect">
            <a:avLst/>
          </a:prstGeom>
          <a:noFill/>
        </p:spPr>
        <p:txBody>
          <a:bodyPr wrap="square" rtlCol="0">
            <a:spAutoFit/>
          </a:bodyPr>
          <a:lstStyle/>
          <a:p>
            <a:pPr algn="ctr"/>
            <a:r>
              <a:rPr lang="en-GB" i="1" dirty="0" smtClean="0"/>
              <a:t>-6.2%</a:t>
            </a:r>
            <a:br>
              <a:rPr lang="en-GB" i="1" dirty="0" smtClean="0"/>
            </a:br>
            <a:r>
              <a:rPr lang="en-GB" i="1" dirty="0" smtClean="0"/>
              <a:t>so far this month</a:t>
            </a:r>
            <a:endParaRPr lang="en-GB" i="1" dirty="0"/>
          </a:p>
        </p:txBody>
      </p:sp>
      <p:sp>
        <p:nvSpPr>
          <p:cNvPr id="29" name="Line Callout 2 (Accent Bar) 28"/>
          <p:cNvSpPr/>
          <p:nvPr/>
        </p:nvSpPr>
        <p:spPr bwMode="auto">
          <a:xfrm>
            <a:off x="5652120" y="2348880"/>
            <a:ext cx="1656184" cy="576064"/>
          </a:xfrm>
          <a:prstGeom prst="accentCallout2">
            <a:avLst>
              <a:gd name="adj1" fmla="val 13081"/>
              <a:gd name="adj2" fmla="val 107348"/>
              <a:gd name="adj3" fmla="val 151027"/>
              <a:gd name="adj4" fmla="val 117418"/>
              <a:gd name="adj5" fmla="val 265563"/>
              <a:gd name="adj6" fmla="val 72958"/>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0" name="Line Callout 2 (Accent Bar) 29"/>
          <p:cNvSpPr/>
          <p:nvPr/>
        </p:nvSpPr>
        <p:spPr bwMode="auto">
          <a:xfrm>
            <a:off x="5940152" y="4581128"/>
            <a:ext cx="1656184" cy="576064"/>
          </a:xfrm>
          <a:prstGeom prst="accentCallout2">
            <a:avLst>
              <a:gd name="adj1" fmla="val 5522"/>
              <a:gd name="adj2" fmla="val -8333"/>
              <a:gd name="adj3" fmla="val -36051"/>
              <a:gd name="adj4" fmla="val -25211"/>
              <a:gd name="adj5" fmla="val -70799"/>
              <a:gd name="adj6" fmla="val -15775"/>
            </a:avLst>
          </a:prstGeom>
          <a:solidFill>
            <a:srgbClr val="FFCC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1" name="Line Callout 2 (Accent Bar) 30"/>
          <p:cNvSpPr/>
          <p:nvPr/>
        </p:nvSpPr>
        <p:spPr bwMode="auto">
          <a:xfrm>
            <a:off x="5004048" y="5373216"/>
            <a:ext cx="1656184" cy="576064"/>
          </a:xfrm>
          <a:prstGeom prst="accentCallout2">
            <a:avLst>
              <a:gd name="adj1" fmla="val 5522"/>
              <a:gd name="adj2" fmla="val -8333"/>
              <a:gd name="adj3" fmla="val -111638"/>
              <a:gd name="adj4" fmla="val -39014"/>
              <a:gd name="adj5" fmla="val -208745"/>
              <a:gd name="adj6" fmla="val -23005"/>
            </a:avLst>
          </a:prstGeom>
          <a:solidFill>
            <a:srgbClr val="CC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3" name="TextBox 32"/>
          <p:cNvSpPr txBox="1"/>
          <p:nvPr/>
        </p:nvSpPr>
        <p:spPr>
          <a:xfrm>
            <a:off x="2914297" y="2276872"/>
            <a:ext cx="2809831" cy="523220"/>
          </a:xfrm>
          <a:prstGeom prst="rect">
            <a:avLst/>
          </a:prstGeom>
          <a:noFill/>
        </p:spPr>
        <p:txBody>
          <a:bodyPr wrap="square" rtlCol="0">
            <a:spAutoFit/>
          </a:bodyPr>
          <a:lstStyle/>
          <a:p>
            <a:pPr algn="ctr"/>
            <a:r>
              <a:rPr lang="en-GB" sz="1400" b="1" dirty="0" smtClean="0"/>
              <a:t>Similar workplaces in Nottingham</a:t>
            </a:r>
            <a:endParaRPr lang="en-GB" sz="1400" b="1" dirty="0"/>
          </a:p>
        </p:txBody>
      </p:sp>
      <p:sp>
        <p:nvSpPr>
          <p:cNvPr id="34" name="TextBox 33"/>
          <p:cNvSpPr txBox="1"/>
          <p:nvPr/>
        </p:nvSpPr>
        <p:spPr>
          <a:xfrm>
            <a:off x="3995936" y="2996952"/>
            <a:ext cx="787395" cy="369332"/>
          </a:xfrm>
          <a:prstGeom prst="rect">
            <a:avLst/>
          </a:prstGeom>
          <a:noFill/>
        </p:spPr>
        <p:txBody>
          <a:bodyPr wrap="none" rtlCol="0">
            <a:spAutoFit/>
          </a:bodyPr>
          <a:lstStyle/>
          <a:p>
            <a:r>
              <a:rPr lang="en-GB" sz="1800" i="1" dirty="0" smtClean="0"/>
              <a:t>-5.7%</a:t>
            </a:r>
            <a:endParaRPr lang="en-GB" sz="1800" i="1" dirty="0"/>
          </a:p>
        </p:txBody>
      </p:sp>
      <p:sp>
        <p:nvSpPr>
          <p:cNvPr id="35" name="TextBox 34"/>
          <p:cNvSpPr txBox="1"/>
          <p:nvPr/>
        </p:nvSpPr>
        <p:spPr>
          <a:xfrm>
            <a:off x="5004048" y="2996952"/>
            <a:ext cx="845103" cy="369332"/>
          </a:xfrm>
          <a:prstGeom prst="rect">
            <a:avLst/>
          </a:prstGeom>
          <a:noFill/>
        </p:spPr>
        <p:txBody>
          <a:bodyPr wrap="none" rtlCol="0">
            <a:spAutoFit/>
          </a:bodyPr>
          <a:lstStyle/>
          <a:p>
            <a:r>
              <a:rPr lang="en-GB" sz="1800" i="1" dirty="0" smtClean="0"/>
              <a:t>+1.2%</a:t>
            </a:r>
            <a:endParaRPr lang="en-GB" sz="1800" i="1" dirty="0"/>
          </a:p>
        </p:txBody>
      </p:sp>
      <p:sp>
        <p:nvSpPr>
          <p:cNvPr id="36" name="TextBox 35"/>
          <p:cNvSpPr txBox="1"/>
          <p:nvPr/>
        </p:nvSpPr>
        <p:spPr>
          <a:xfrm>
            <a:off x="6084168" y="2996952"/>
            <a:ext cx="845103" cy="369332"/>
          </a:xfrm>
          <a:prstGeom prst="rect">
            <a:avLst/>
          </a:prstGeom>
          <a:noFill/>
        </p:spPr>
        <p:txBody>
          <a:bodyPr wrap="none" rtlCol="0">
            <a:spAutoFit/>
          </a:bodyPr>
          <a:lstStyle/>
          <a:p>
            <a:r>
              <a:rPr lang="en-GB" sz="1800" i="1" dirty="0" smtClean="0"/>
              <a:t>+1.9%</a:t>
            </a:r>
            <a:endParaRPr lang="en-GB" sz="1800" i="1" dirty="0"/>
          </a:p>
        </p:txBody>
      </p:sp>
      <p:sp>
        <p:nvSpPr>
          <p:cNvPr id="37" name="TextBox 36"/>
          <p:cNvSpPr txBox="1"/>
          <p:nvPr/>
        </p:nvSpPr>
        <p:spPr>
          <a:xfrm>
            <a:off x="2195736" y="5589240"/>
            <a:ext cx="774571" cy="707886"/>
          </a:xfrm>
          <a:prstGeom prst="rect">
            <a:avLst/>
          </a:prstGeom>
          <a:noFill/>
        </p:spPr>
        <p:txBody>
          <a:bodyPr wrap="none" rtlCol="0">
            <a:spAutoFit/>
          </a:bodyPr>
          <a:lstStyle/>
          <a:p>
            <a:pPr algn="ctr"/>
            <a:r>
              <a:rPr lang="en-GB" sz="4000" b="1" dirty="0" smtClean="0"/>
              <a:t>1</a:t>
            </a:r>
            <a:r>
              <a:rPr lang="en-GB" sz="4000" b="1" baseline="30000" dirty="0" smtClean="0"/>
              <a:t>st</a:t>
            </a:r>
            <a:endParaRPr lang="en-GB" sz="4000" b="1" dirty="0"/>
          </a:p>
        </p:txBody>
      </p:sp>
      <p:sp>
        <p:nvSpPr>
          <p:cNvPr id="38" name="TextBox 37"/>
          <p:cNvSpPr txBox="1"/>
          <p:nvPr/>
        </p:nvSpPr>
        <p:spPr>
          <a:xfrm>
            <a:off x="5004048" y="5373216"/>
            <a:ext cx="1675459" cy="577081"/>
          </a:xfrm>
          <a:prstGeom prst="rect">
            <a:avLst/>
          </a:prstGeom>
          <a:noFill/>
        </p:spPr>
        <p:txBody>
          <a:bodyPr wrap="square" rtlCol="0">
            <a:spAutoFit/>
          </a:bodyPr>
          <a:lstStyle/>
          <a:p>
            <a:r>
              <a:rPr lang="en-GB" sz="1050" b="1" dirty="0" smtClean="0"/>
              <a:t>Company X</a:t>
            </a:r>
          </a:p>
          <a:p>
            <a:r>
              <a:rPr lang="en-GB" sz="1050" dirty="0" smtClean="0"/>
              <a:t>Highest energy saving:</a:t>
            </a:r>
          </a:p>
          <a:p>
            <a:r>
              <a:rPr lang="en-GB" sz="1050" dirty="0" smtClean="0"/>
              <a:t>Air conditioning (£5000)</a:t>
            </a:r>
            <a:endParaRPr lang="en-GB" sz="1050" dirty="0"/>
          </a:p>
        </p:txBody>
      </p:sp>
      <p:sp>
        <p:nvSpPr>
          <p:cNvPr id="39" name="TextBox 38"/>
          <p:cNvSpPr txBox="1"/>
          <p:nvPr/>
        </p:nvSpPr>
        <p:spPr>
          <a:xfrm>
            <a:off x="5940152" y="4581128"/>
            <a:ext cx="1675459" cy="577081"/>
          </a:xfrm>
          <a:prstGeom prst="rect">
            <a:avLst/>
          </a:prstGeom>
          <a:noFill/>
        </p:spPr>
        <p:txBody>
          <a:bodyPr wrap="square" rtlCol="0">
            <a:spAutoFit/>
          </a:bodyPr>
          <a:lstStyle/>
          <a:p>
            <a:r>
              <a:rPr lang="en-GB" sz="1050" b="1" dirty="0" smtClean="0"/>
              <a:t>Company Y</a:t>
            </a:r>
          </a:p>
          <a:p>
            <a:r>
              <a:rPr lang="en-GB" sz="1050" dirty="0" smtClean="0"/>
              <a:t>Highest energy saving:</a:t>
            </a:r>
          </a:p>
          <a:p>
            <a:r>
              <a:rPr lang="en-GB" sz="1050" dirty="0" smtClean="0"/>
              <a:t>Computers (£2200)</a:t>
            </a:r>
            <a:endParaRPr lang="en-GB" sz="1050" dirty="0"/>
          </a:p>
        </p:txBody>
      </p:sp>
      <p:sp>
        <p:nvSpPr>
          <p:cNvPr id="40" name="TextBox 39"/>
          <p:cNvSpPr txBox="1"/>
          <p:nvPr/>
        </p:nvSpPr>
        <p:spPr>
          <a:xfrm>
            <a:off x="5652120" y="2348880"/>
            <a:ext cx="1675459" cy="577081"/>
          </a:xfrm>
          <a:prstGeom prst="rect">
            <a:avLst/>
          </a:prstGeom>
          <a:noFill/>
        </p:spPr>
        <p:txBody>
          <a:bodyPr wrap="square" rtlCol="0">
            <a:spAutoFit/>
          </a:bodyPr>
          <a:lstStyle/>
          <a:p>
            <a:r>
              <a:rPr lang="en-GB" sz="1050" b="1" dirty="0" smtClean="0"/>
              <a:t>Company Z</a:t>
            </a:r>
          </a:p>
          <a:p>
            <a:r>
              <a:rPr lang="en-GB" sz="1050" dirty="0" smtClean="0"/>
              <a:t>Highest energy saving:</a:t>
            </a:r>
          </a:p>
          <a:p>
            <a:r>
              <a:rPr lang="en-GB" sz="1050" dirty="0" smtClean="0"/>
              <a:t>Computers (£9000)</a:t>
            </a:r>
            <a:endParaRPr lang="en-GB" sz="105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1" name="TextBox 40"/>
          <p:cNvSpPr txBox="1"/>
          <p:nvPr/>
        </p:nvSpPr>
        <p:spPr>
          <a:xfrm>
            <a:off x="1475656" y="2276872"/>
            <a:ext cx="2952328" cy="3231654"/>
          </a:xfrm>
          <a:prstGeom prst="rect">
            <a:avLst/>
          </a:prstGeom>
          <a:noFill/>
        </p:spPr>
        <p:txBody>
          <a:bodyPr wrap="square" rtlCol="0">
            <a:spAutoFit/>
          </a:bodyPr>
          <a:lstStyle/>
          <a:p>
            <a:r>
              <a:rPr lang="en-GB" sz="2800" b="1" dirty="0" smtClean="0"/>
              <a:t>Progress for August</a:t>
            </a:r>
          </a:p>
          <a:p>
            <a:endParaRPr lang="en-GB" sz="1800" dirty="0" smtClean="0"/>
          </a:p>
          <a:p>
            <a:r>
              <a:rPr lang="en-GB" sz="1800" dirty="0" smtClean="0"/>
              <a:t>Total saving 5.0%</a:t>
            </a:r>
          </a:p>
          <a:p>
            <a:r>
              <a:rPr lang="en-GB" sz="1800" dirty="0" smtClean="0">
                <a:solidFill>
                  <a:srgbClr val="92D050"/>
                </a:solidFill>
              </a:rPr>
              <a:t>So far: </a:t>
            </a:r>
            <a:r>
              <a:rPr lang="en-GB" sz="1800" b="1" dirty="0" smtClean="0">
                <a:solidFill>
                  <a:srgbClr val="92D050"/>
                </a:solidFill>
              </a:rPr>
              <a:t>6.2%</a:t>
            </a:r>
          </a:p>
          <a:p>
            <a:endParaRPr lang="en-GB" sz="1800" b="1" dirty="0" smtClean="0">
              <a:solidFill>
                <a:srgbClr val="92D050"/>
              </a:solidFill>
            </a:endParaRPr>
          </a:p>
          <a:p>
            <a:r>
              <a:rPr lang="en-GB" sz="1800" b="1" dirty="0" smtClean="0">
                <a:solidFill>
                  <a:srgbClr val="92D050"/>
                </a:solidFill>
              </a:rPr>
              <a:t>Current saving</a:t>
            </a:r>
          </a:p>
          <a:p>
            <a:r>
              <a:rPr lang="en-GB" sz="4000" b="1" dirty="0" smtClean="0">
                <a:solidFill>
                  <a:srgbClr val="92D050"/>
                </a:solidFill>
              </a:rPr>
              <a:t>£11000</a:t>
            </a:r>
          </a:p>
          <a:p>
            <a:r>
              <a:rPr lang="en-GB" sz="1800" b="1" dirty="0" smtClean="0">
                <a:solidFill>
                  <a:srgbClr val="92D050"/>
                </a:solidFill>
              </a:rPr>
              <a:t>	</a:t>
            </a:r>
          </a:p>
        </p:txBody>
      </p:sp>
      <p:graphicFrame>
        <p:nvGraphicFramePr>
          <p:cNvPr id="42" name="Diagram 41"/>
          <p:cNvGraphicFramePr/>
          <p:nvPr/>
        </p:nvGraphicFramePr>
        <p:xfrm>
          <a:off x="3851920" y="2996952"/>
          <a:ext cx="3672408" cy="2911872"/>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
        <p:nvSpPr>
          <p:cNvPr id="44" name="TextBox 43"/>
          <p:cNvSpPr txBox="1"/>
          <p:nvPr/>
        </p:nvSpPr>
        <p:spPr>
          <a:xfrm>
            <a:off x="4788024" y="2564904"/>
            <a:ext cx="1608133" cy="369332"/>
          </a:xfrm>
          <a:prstGeom prst="rect">
            <a:avLst/>
          </a:prstGeom>
          <a:noFill/>
        </p:spPr>
        <p:txBody>
          <a:bodyPr wrap="none" rtlCol="0">
            <a:spAutoFit/>
          </a:bodyPr>
          <a:lstStyle/>
          <a:p>
            <a:r>
              <a:rPr lang="en-GB" sz="1800" i="1" dirty="0" smtClean="0"/>
              <a:t>Best progress</a:t>
            </a:r>
            <a:endParaRPr lang="en-GB" sz="1800" i="1"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bwMode="auto">
          <a:xfrm>
            <a:off x="1259632" y="2060848"/>
            <a:ext cx="6552728" cy="4248472"/>
          </a:xfrm>
          <a:prstGeom prst="rect">
            <a:avLst/>
          </a:prstGeom>
          <a:solidFill>
            <a:schemeClr val="bg1"/>
          </a:soli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3" name="Rounded Rectangle 12"/>
          <p:cNvSpPr/>
          <p:nvPr/>
        </p:nvSpPr>
        <p:spPr bwMode="auto">
          <a:xfrm>
            <a:off x="3635896" y="4293096"/>
            <a:ext cx="936104" cy="504056"/>
          </a:xfrm>
          <a:prstGeom prst="roundRect">
            <a:avLst/>
          </a:prstGeom>
          <a:solidFill>
            <a:srgbClr val="CCFF99"/>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1" name="TextBox 40"/>
          <p:cNvSpPr txBox="1"/>
          <p:nvPr/>
        </p:nvSpPr>
        <p:spPr>
          <a:xfrm>
            <a:off x="1475656" y="2276872"/>
            <a:ext cx="2952328" cy="2954655"/>
          </a:xfrm>
          <a:prstGeom prst="rect">
            <a:avLst/>
          </a:prstGeom>
          <a:noFill/>
        </p:spPr>
        <p:txBody>
          <a:bodyPr wrap="square" rtlCol="0">
            <a:spAutoFit/>
          </a:bodyPr>
          <a:lstStyle/>
          <a:p>
            <a:r>
              <a:rPr lang="en-GB" sz="2800" b="1" dirty="0" smtClean="0"/>
              <a:t>Goal for September</a:t>
            </a:r>
          </a:p>
          <a:p>
            <a:endParaRPr lang="en-GB" sz="1800" dirty="0" smtClean="0"/>
          </a:p>
          <a:p>
            <a:r>
              <a:rPr lang="en-GB" sz="1800" dirty="0" smtClean="0"/>
              <a:t>Total saving 7.0%</a:t>
            </a:r>
          </a:p>
          <a:p>
            <a:endParaRPr lang="en-GB" sz="1800" b="1" dirty="0" smtClean="0">
              <a:solidFill>
                <a:srgbClr val="92D050"/>
              </a:solidFill>
            </a:endParaRPr>
          </a:p>
          <a:p>
            <a:r>
              <a:rPr lang="en-GB" sz="1800" b="1" dirty="0" smtClean="0">
                <a:solidFill>
                  <a:srgbClr val="92D050"/>
                </a:solidFill>
              </a:rPr>
              <a:t>Potential saving</a:t>
            </a:r>
          </a:p>
          <a:p>
            <a:r>
              <a:rPr lang="en-GB" sz="4000" b="1" dirty="0" smtClean="0">
                <a:solidFill>
                  <a:srgbClr val="92D050"/>
                </a:solidFill>
              </a:rPr>
              <a:t>£15000</a:t>
            </a:r>
          </a:p>
          <a:p>
            <a:r>
              <a:rPr lang="en-GB" sz="1800" b="1" dirty="0" smtClean="0">
                <a:solidFill>
                  <a:srgbClr val="92D050"/>
                </a:solidFill>
              </a:rPr>
              <a:t>	</a:t>
            </a:r>
          </a:p>
        </p:txBody>
      </p:sp>
      <p:sp>
        <p:nvSpPr>
          <p:cNvPr id="12" name="Rounded Rectangle 11"/>
          <p:cNvSpPr/>
          <p:nvPr/>
        </p:nvSpPr>
        <p:spPr bwMode="auto">
          <a:xfrm>
            <a:off x="6804248" y="3717032"/>
            <a:ext cx="936104" cy="1656184"/>
          </a:xfrm>
          <a:prstGeom prst="roundRect">
            <a:avLst/>
          </a:prstGeom>
          <a:solidFill>
            <a:srgbClr val="CCFF99"/>
          </a:solid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graphicFrame>
        <p:nvGraphicFramePr>
          <p:cNvPr id="8" name="Diagram 7"/>
          <p:cNvGraphicFramePr/>
          <p:nvPr/>
        </p:nvGraphicFramePr>
        <p:xfrm>
          <a:off x="3635896" y="2060848"/>
          <a:ext cx="4007768" cy="4064000"/>
        </p:xfrm>
        <a:graphic>
          <a:graphicData uri="http://schemas.openxmlformats.org/drawingml/2006/diagram">
            <a:relIds xmlns:dgm="http://schemas.openxmlformats.org/drawingml/2006/diagram" xmlns:r="http://schemas.openxmlformats.org/officeDocument/2006/relationships" r:dm="rId2" r:lo="rId3" r:qs="rId4" r:cs="rId5"/>
          </a:graphicData>
        </a:graphic>
      </p:graphicFrame>
      <p:sp>
        <p:nvSpPr>
          <p:cNvPr id="44" name="TextBox 43"/>
          <p:cNvSpPr txBox="1"/>
          <p:nvPr/>
        </p:nvSpPr>
        <p:spPr>
          <a:xfrm>
            <a:off x="5148064" y="2492896"/>
            <a:ext cx="1351652" cy="369332"/>
          </a:xfrm>
          <a:prstGeom prst="rect">
            <a:avLst/>
          </a:prstGeom>
          <a:noFill/>
        </p:spPr>
        <p:txBody>
          <a:bodyPr wrap="none" rtlCol="0">
            <a:spAutoFit/>
          </a:bodyPr>
          <a:lstStyle/>
          <a:p>
            <a:r>
              <a:rPr lang="en-GB" sz="1800" i="1" dirty="0" smtClean="0"/>
              <a:t>Key targets</a:t>
            </a:r>
            <a:endParaRPr lang="en-GB" sz="1800" i="1" dirty="0"/>
          </a:p>
        </p:txBody>
      </p:sp>
      <p:sp>
        <p:nvSpPr>
          <p:cNvPr id="14" name="Line Callout 2 (Accent Bar) 13"/>
          <p:cNvSpPr/>
          <p:nvPr/>
        </p:nvSpPr>
        <p:spPr bwMode="auto">
          <a:xfrm>
            <a:off x="1691680" y="5157192"/>
            <a:ext cx="1512168" cy="648072"/>
          </a:xfrm>
          <a:prstGeom prst="accentCallout2">
            <a:avLst>
              <a:gd name="adj1" fmla="val 15727"/>
              <a:gd name="adj2" fmla="val 108287"/>
              <a:gd name="adj3" fmla="val 14215"/>
              <a:gd name="adj4" fmla="val 118669"/>
              <a:gd name="adj5" fmla="val -71931"/>
              <a:gd name="adj6" fmla="val 14482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1763689" y="5225425"/>
            <a:ext cx="1368151" cy="507831"/>
          </a:xfrm>
          <a:prstGeom prst="rect">
            <a:avLst/>
          </a:prstGeom>
          <a:noFill/>
        </p:spPr>
        <p:txBody>
          <a:bodyPr wrap="square" rtlCol="0">
            <a:spAutoFit/>
          </a:bodyPr>
          <a:lstStyle/>
          <a:p>
            <a:r>
              <a:rPr lang="en-GB" sz="900" dirty="0" smtClean="0"/>
              <a:t>Reduced operating hours</a:t>
            </a:r>
          </a:p>
          <a:p>
            <a:r>
              <a:rPr lang="en-GB" sz="900" dirty="0" smtClean="0"/>
              <a:t>Potential saving: </a:t>
            </a:r>
            <a:r>
              <a:rPr lang="en-GB" sz="900" b="1" dirty="0" smtClean="0">
                <a:solidFill>
                  <a:srgbClr val="92D050"/>
                </a:solidFill>
              </a:rPr>
              <a:t>£300</a:t>
            </a:r>
          </a:p>
        </p:txBody>
      </p:sp>
      <p:sp>
        <p:nvSpPr>
          <p:cNvPr id="17" name="Line Callout 2 (Accent Bar) 16"/>
          <p:cNvSpPr/>
          <p:nvPr/>
        </p:nvSpPr>
        <p:spPr bwMode="auto">
          <a:xfrm>
            <a:off x="4716016" y="5157192"/>
            <a:ext cx="1512168" cy="648072"/>
          </a:xfrm>
          <a:prstGeom prst="accentCallout2">
            <a:avLst>
              <a:gd name="adj1" fmla="val 15727"/>
              <a:gd name="adj2" fmla="val 108287"/>
              <a:gd name="adj3" fmla="val 14215"/>
              <a:gd name="adj4" fmla="val 118669"/>
              <a:gd name="adj5" fmla="val -71931"/>
              <a:gd name="adj6" fmla="val 14482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8" name="TextBox 17"/>
          <p:cNvSpPr txBox="1"/>
          <p:nvPr/>
        </p:nvSpPr>
        <p:spPr>
          <a:xfrm>
            <a:off x="4788025" y="5225425"/>
            <a:ext cx="1440159" cy="507831"/>
          </a:xfrm>
          <a:prstGeom prst="rect">
            <a:avLst/>
          </a:prstGeom>
          <a:noFill/>
        </p:spPr>
        <p:txBody>
          <a:bodyPr wrap="square" rtlCol="0">
            <a:spAutoFit/>
          </a:bodyPr>
          <a:lstStyle/>
          <a:p>
            <a:r>
              <a:rPr lang="en-GB" sz="900" dirty="0" smtClean="0"/>
              <a:t>Reduced operating hours</a:t>
            </a:r>
          </a:p>
          <a:p>
            <a:r>
              <a:rPr lang="en-GB" sz="900" dirty="0" smtClean="0"/>
              <a:t>Potential saving: </a:t>
            </a:r>
            <a:r>
              <a:rPr lang="en-GB" sz="900" b="1" dirty="0" smtClean="0">
                <a:solidFill>
                  <a:srgbClr val="92D050"/>
                </a:solidFill>
              </a:rPr>
              <a:t>£10000</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256232" y="0"/>
            <a:ext cx="11736225" cy="78486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2076450"/>
            <a:ext cx="8334375" cy="4376886"/>
          </a:xfrm>
        </p:spPr>
        <p:txBody>
          <a:bodyPr>
            <a:normAutofit lnSpcReduction="10000"/>
          </a:bodyPr>
          <a:lstStyle/>
          <a:p>
            <a:pPr>
              <a:buNone/>
            </a:pPr>
            <a:r>
              <a:rPr lang="en-GB" b="1" dirty="0" smtClean="0"/>
              <a:t>Issues</a:t>
            </a:r>
            <a:endParaRPr lang="en-GB" b="1" dirty="0" smtClean="0">
              <a:solidFill>
                <a:srgbClr val="FF0000"/>
              </a:solidFill>
            </a:endParaRPr>
          </a:p>
          <a:p>
            <a:r>
              <a:rPr lang="en-GB" sz="1050" b="1" i="1" dirty="0" smtClean="0"/>
              <a:t>Cost vs. emissions – policy makers motivated by cost</a:t>
            </a:r>
          </a:p>
          <a:p>
            <a:pPr lvl="1"/>
            <a:r>
              <a:rPr lang="en-GB" sz="1050" dirty="0" smtClean="0"/>
              <a:t>Managers will probably be motivated by the costs of energy use rather than emissions of energy use, therefore UI1 will need to emphasise the link between energy use and both costs and emissions</a:t>
            </a:r>
          </a:p>
          <a:p>
            <a:r>
              <a:rPr lang="en-GB" sz="1050" b="1" i="1" dirty="0" smtClean="0"/>
              <a:t>Responsibility – reliable reporting if UI makes individuals accountable</a:t>
            </a:r>
          </a:p>
          <a:p>
            <a:pPr lvl="1"/>
            <a:r>
              <a:rPr lang="en-GB" sz="1050" dirty="0" smtClean="0"/>
              <a:t>As with UI1, this interface would require emission data to be reliably linked to the correct employees/appliances within a workplace, particularly if managers are going to make changes based on data presented by the interface; the interface should not suggest a change unless it is highly likely to make a positive impact</a:t>
            </a:r>
          </a:p>
          <a:p>
            <a:r>
              <a:rPr lang="en-GB" sz="1050" b="1" i="1" dirty="0" smtClean="0"/>
              <a:t>Levels of information &amp; privacy – reflect responsibility of individual managers</a:t>
            </a:r>
          </a:p>
          <a:p>
            <a:pPr lvl="1"/>
            <a:r>
              <a:rPr lang="en-GB" sz="1050" dirty="0" smtClean="0"/>
              <a:t>To preserve privacy UI1 only revealed team data; UI2 should allow data to be viewed at different levels of detail, allowing the manager to view the emissions of the entire workplace (and compare to other workplaces), emissions of teams (and compare to other teams), and emissions of individual employees and appliances</a:t>
            </a:r>
          </a:p>
          <a:p>
            <a:pPr lvl="1"/>
            <a:r>
              <a:rPr lang="en-GB" sz="1050" dirty="0" smtClean="0"/>
              <a:t>The amount of information should correspond to the information already available to a particular manager, e.g. if a manager only has responsibility for one team then they should not be able to view information about employees in other teams. For this reason, the interface must be restricted such that only specific managers can view it (by personal authentication)</a:t>
            </a:r>
          </a:p>
          <a:p>
            <a:pPr lvl="1"/>
            <a:r>
              <a:rPr lang="en-GB" sz="1050" dirty="0" smtClean="0"/>
              <a:t>Information about other workplaces must be </a:t>
            </a:r>
            <a:r>
              <a:rPr lang="en-GB" sz="1050" dirty="0" err="1" smtClean="0"/>
              <a:t>anonymised</a:t>
            </a:r>
            <a:r>
              <a:rPr lang="en-GB" sz="1050" dirty="0" smtClean="0"/>
              <a:t> so that a manager cannot find out about the structure/processes of a competing workplace</a:t>
            </a:r>
          </a:p>
          <a:p>
            <a:r>
              <a:rPr lang="en-GB" sz="1050" b="1" i="1" dirty="0" smtClean="0"/>
              <a:t>Goal setting – link to the public display</a:t>
            </a:r>
          </a:p>
          <a:p>
            <a:pPr lvl="1"/>
            <a:r>
              <a:rPr lang="en-GB" sz="1050" dirty="0" smtClean="0"/>
              <a:t>UI2 should allow the managers to set the goals that are shown in UI1; UI2 must allow the manager to assess the changes in emissions caused by setting goals – this will allow a manager to determine which changes to make permanent (enforcing changes made by a good team across the whole workplace), and which changes to reverse</a:t>
            </a:r>
          </a:p>
        </p:txBody>
      </p:sp>
      <p:sp>
        <p:nvSpPr>
          <p:cNvPr id="3" name="Title 2"/>
          <p:cNvSpPr>
            <a:spLocks noGrp="1"/>
          </p:cNvSpPr>
          <p:nvPr>
            <p:ph type="title"/>
          </p:nvPr>
        </p:nvSpPr>
        <p:spPr/>
        <p:txBody>
          <a:bodyPr/>
          <a:lstStyle/>
          <a:p>
            <a:r>
              <a:rPr lang="en-GB" dirty="0" smtClean="0"/>
              <a:t>User interfaces</a:t>
            </a:r>
            <a:endParaRPr lang="en-GB"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smtClean="0"/>
              <a:t>User Interface 3</a:t>
            </a:r>
            <a:endParaRPr lang="en-GB" b="1" dirty="0"/>
          </a:p>
        </p:txBody>
      </p:sp>
      <p:sp>
        <p:nvSpPr>
          <p:cNvPr id="5" name="Subtitle 4"/>
          <p:cNvSpPr>
            <a:spLocks noGrp="1"/>
          </p:cNvSpPr>
          <p:nvPr>
            <p:ph type="subTitle" idx="1"/>
          </p:nvPr>
        </p:nvSpPr>
        <p:spPr/>
        <p:txBody>
          <a:bodyPr/>
          <a:lstStyle/>
          <a:p>
            <a:r>
              <a:rPr lang="en-GB" dirty="0" smtClean="0"/>
              <a:t>Personal mobile display for presenting data to maintenance staff and providing control</a:t>
            </a:r>
            <a:endParaRPr lang="en-GB"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2076450"/>
            <a:ext cx="4651623" cy="4232870"/>
          </a:xfrm>
        </p:spPr>
        <p:txBody>
          <a:bodyPr>
            <a:normAutofit/>
          </a:bodyPr>
          <a:lstStyle/>
          <a:p>
            <a:pPr>
              <a:buNone/>
            </a:pPr>
            <a:r>
              <a:rPr lang="en-GB" b="1" dirty="0" smtClean="0"/>
              <a:t>UI3: Personal mobile display for maintenance</a:t>
            </a:r>
          </a:p>
          <a:p>
            <a:pPr marL="0" indent="0">
              <a:buNone/>
            </a:pPr>
            <a:r>
              <a:rPr lang="en-GB" sz="1400" i="1" dirty="0" smtClean="0"/>
              <a:t>UI3 will allow the user to compare the current status of appliances in the workplace to the “expected” status of the appliances, to determine whether an appliance is potentially faulty/requires maintenance</a:t>
            </a:r>
          </a:p>
          <a:p>
            <a:r>
              <a:rPr lang="en-GB" sz="1400" dirty="0" smtClean="0"/>
              <a:t>The mobile UI can be accessed inside or outside the workplace</a:t>
            </a:r>
          </a:p>
          <a:p>
            <a:r>
              <a:rPr lang="en-GB" sz="1400" dirty="0" smtClean="0"/>
              <a:t>The UI will allow an external maintenance company to monitor many workplaces simultaneously, comparing the effectiveness of appliances in different environments (giving evidence for recommendations to be made to managers for changes to workplaces)</a:t>
            </a:r>
          </a:p>
          <a:p>
            <a:endParaRPr lang="en-GB" dirty="0" smtClean="0"/>
          </a:p>
          <a:p>
            <a:pPr lvl="2"/>
            <a:endParaRPr lang="en-GB" dirty="0" smtClean="0"/>
          </a:p>
          <a:p>
            <a:pPr lvl="2"/>
            <a:endParaRPr lang="en-GB" dirty="0" smtClean="0"/>
          </a:p>
          <a:p>
            <a:pPr lvl="2"/>
            <a:endParaRPr lang="en-GB" dirty="0" smtClean="0"/>
          </a:p>
          <a:p>
            <a:endParaRPr lang="en-GB" dirty="0" smtClean="0"/>
          </a:p>
        </p:txBody>
      </p:sp>
      <p:sp>
        <p:nvSpPr>
          <p:cNvPr id="3" name="Title 2"/>
          <p:cNvSpPr>
            <a:spLocks noGrp="1"/>
          </p:cNvSpPr>
          <p:nvPr>
            <p:ph type="title"/>
          </p:nvPr>
        </p:nvSpPr>
        <p:spPr/>
        <p:txBody>
          <a:bodyPr/>
          <a:lstStyle/>
          <a:p>
            <a:r>
              <a:rPr lang="en-GB" dirty="0" smtClean="0"/>
              <a:t>User interfaces</a:t>
            </a:r>
            <a:endParaRPr lang="en-GB" dirty="0"/>
          </a:p>
        </p:txBody>
      </p:sp>
      <p:pic>
        <p:nvPicPr>
          <p:cNvPr id="2050" name="Picture 2" descr="http://www.androidauthority.com/wp-content/uploads/2010/01/motorola_mt710-img_5616.jpg"/>
          <p:cNvPicPr>
            <a:picLocks noChangeAspect="1" noChangeArrowheads="1"/>
          </p:cNvPicPr>
          <p:nvPr/>
        </p:nvPicPr>
        <p:blipFill>
          <a:blip r:embed="rId2" cstate="print"/>
          <a:srcRect/>
          <a:stretch>
            <a:fillRect/>
          </a:stretch>
        </p:blipFill>
        <p:spPr bwMode="auto">
          <a:xfrm>
            <a:off x="5148064" y="2204864"/>
            <a:ext cx="3783222" cy="3240360"/>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2627784" y="1412776"/>
            <a:ext cx="3816424" cy="4896544"/>
          </a:xfrm>
          <a:prstGeom prst="rect">
            <a:avLst/>
          </a:prstGeom>
          <a:gradFill>
            <a:gsLst>
              <a:gs pos="0">
                <a:schemeClr val="tx1"/>
              </a:gs>
              <a:gs pos="39999">
                <a:schemeClr val="accent1">
                  <a:lumMod val="25000"/>
                </a:schemeClr>
              </a:gs>
              <a:gs pos="70000">
                <a:schemeClr val="accent1">
                  <a:lumMod val="50000"/>
                </a:schemeClr>
              </a:gs>
              <a:gs pos="100000">
                <a:schemeClr val="tx1"/>
              </a:gs>
            </a:gsLst>
            <a:lin ang="16200000" scaled="0"/>
          </a:gra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5" name="Rectangle 4"/>
          <p:cNvSpPr/>
          <p:nvPr/>
        </p:nvSpPr>
        <p:spPr bwMode="auto">
          <a:xfrm>
            <a:off x="2699792" y="1484784"/>
            <a:ext cx="3672408" cy="475252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TextBox 10"/>
          <p:cNvSpPr txBox="1"/>
          <p:nvPr/>
        </p:nvSpPr>
        <p:spPr>
          <a:xfrm>
            <a:off x="4211960" y="1484784"/>
            <a:ext cx="2160240" cy="523220"/>
          </a:xfrm>
          <a:prstGeom prst="rect">
            <a:avLst/>
          </a:prstGeom>
          <a:noFill/>
        </p:spPr>
        <p:txBody>
          <a:bodyPr wrap="square" rtlCol="0">
            <a:spAutoFit/>
          </a:bodyPr>
          <a:lstStyle/>
          <a:p>
            <a:pPr algn="r"/>
            <a:r>
              <a:rPr lang="en-GB" sz="1400" b="1" dirty="0" smtClean="0">
                <a:solidFill>
                  <a:schemeClr val="bg2"/>
                </a:solidFill>
              </a:rPr>
              <a:t>University of Nottingham</a:t>
            </a:r>
            <a:endParaRPr lang="en-GB" sz="1400" b="1" dirty="0">
              <a:solidFill>
                <a:schemeClr val="bg2"/>
              </a:solidFill>
            </a:endParaRPr>
          </a:p>
        </p:txBody>
      </p:sp>
      <p:sp>
        <p:nvSpPr>
          <p:cNvPr id="12" name="TextBox 11"/>
          <p:cNvSpPr txBox="1"/>
          <p:nvPr/>
        </p:nvSpPr>
        <p:spPr>
          <a:xfrm>
            <a:off x="2771800" y="1556792"/>
            <a:ext cx="1007007" cy="461665"/>
          </a:xfrm>
          <a:prstGeom prst="rect">
            <a:avLst/>
          </a:prstGeom>
          <a:noFill/>
        </p:spPr>
        <p:txBody>
          <a:bodyPr wrap="none" rtlCol="0">
            <a:spAutoFit/>
          </a:bodyPr>
          <a:lstStyle/>
          <a:p>
            <a:r>
              <a:rPr lang="en-GB" i="1" dirty="0" smtClean="0"/>
              <a:t>Lights</a:t>
            </a:r>
            <a:endParaRPr lang="en-GB" i="1" dirty="0"/>
          </a:p>
        </p:txBody>
      </p:sp>
      <p:sp>
        <p:nvSpPr>
          <p:cNvPr id="15" name="Rounded Rectangle 14"/>
          <p:cNvSpPr/>
          <p:nvPr/>
        </p:nvSpPr>
        <p:spPr bwMode="auto">
          <a:xfrm>
            <a:off x="3851920" y="5733256"/>
            <a:ext cx="1296144"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4282757" y="5785519"/>
            <a:ext cx="508473" cy="253916"/>
          </a:xfrm>
          <a:prstGeom prst="rect">
            <a:avLst/>
          </a:prstGeom>
          <a:noFill/>
        </p:spPr>
        <p:txBody>
          <a:bodyPr wrap="none" rtlCol="0">
            <a:spAutoFit/>
          </a:bodyPr>
          <a:lstStyle/>
          <a:p>
            <a:r>
              <a:rPr lang="en-GB" sz="1050" b="1" dirty="0" smtClean="0"/>
              <a:t>Back</a:t>
            </a:r>
            <a:endParaRPr lang="en-GB" sz="1050" b="1" dirty="0"/>
          </a:p>
        </p:txBody>
      </p:sp>
      <p:graphicFrame>
        <p:nvGraphicFramePr>
          <p:cNvPr id="17" name="Chart 16"/>
          <p:cNvGraphicFramePr/>
          <p:nvPr/>
        </p:nvGraphicFramePr>
        <p:xfrm>
          <a:off x="2267744" y="2204864"/>
          <a:ext cx="4536504" cy="3256136"/>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p:nvSpPr>
        <p:spPr>
          <a:xfrm>
            <a:off x="4211960" y="2060848"/>
            <a:ext cx="631904" cy="307777"/>
          </a:xfrm>
          <a:prstGeom prst="rect">
            <a:avLst/>
          </a:prstGeom>
          <a:noFill/>
        </p:spPr>
        <p:txBody>
          <a:bodyPr wrap="none" rtlCol="0">
            <a:spAutoFit/>
          </a:bodyPr>
          <a:lstStyle/>
          <a:p>
            <a:r>
              <a:rPr lang="en-GB" sz="1400" dirty="0" smtClean="0"/>
              <a:t>00:00</a:t>
            </a:r>
            <a:endParaRPr lang="en-GB" sz="1400" dirty="0"/>
          </a:p>
        </p:txBody>
      </p:sp>
      <p:sp>
        <p:nvSpPr>
          <p:cNvPr id="19" name="TextBox 18"/>
          <p:cNvSpPr txBox="1"/>
          <p:nvPr/>
        </p:nvSpPr>
        <p:spPr>
          <a:xfrm rot="926289">
            <a:off x="5321471" y="3868874"/>
            <a:ext cx="641522" cy="307777"/>
          </a:xfrm>
          <a:prstGeom prst="rect">
            <a:avLst/>
          </a:prstGeom>
          <a:noFill/>
        </p:spPr>
        <p:txBody>
          <a:bodyPr wrap="none" rtlCol="0">
            <a:spAutoFit/>
          </a:bodyPr>
          <a:lstStyle/>
          <a:p>
            <a:r>
              <a:rPr lang="en-GB" sz="1400" b="1" dirty="0" smtClean="0"/>
              <a:t>07:00</a:t>
            </a:r>
            <a:endParaRPr lang="en-GB" sz="1400" b="1" dirty="0"/>
          </a:p>
        </p:txBody>
      </p:sp>
      <p:sp>
        <p:nvSpPr>
          <p:cNvPr id="20" name="TextBox 19"/>
          <p:cNvSpPr txBox="1"/>
          <p:nvPr/>
        </p:nvSpPr>
        <p:spPr>
          <a:xfrm rot="20684883">
            <a:off x="3089017" y="3868000"/>
            <a:ext cx="641522" cy="307777"/>
          </a:xfrm>
          <a:prstGeom prst="rect">
            <a:avLst/>
          </a:prstGeom>
          <a:noFill/>
        </p:spPr>
        <p:txBody>
          <a:bodyPr wrap="none" rtlCol="0">
            <a:spAutoFit/>
          </a:bodyPr>
          <a:lstStyle/>
          <a:p>
            <a:r>
              <a:rPr lang="en-GB" sz="1400" b="1" dirty="0" smtClean="0"/>
              <a:t>17:00</a:t>
            </a:r>
            <a:endParaRPr lang="en-GB" sz="1400" b="1" dirty="0"/>
          </a:p>
        </p:txBody>
      </p:sp>
      <p:sp>
        <p:nvSpPr>
          <p:cNvPr id="21" name="Flowchart: Decision 20"/>
          <p:cNvSpPr/>
          <p:nvPr/>
        </p:nvSpPr>
        <p:spPr bwMode="auto">
          <a:xfrm rot="2582478">
            <a:off x="3088265" y="2963277"/>
            <a:ext cx="1224136" cy="144016"/>
          </a:xfrm>
          <a:prstGeom prst="flowChartDecisi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2" name="TextBox 21"/>
          <p:cNvSpPr txBox="1"/>
          <p:nvPr/>
        </p:nvSpPr>
        <p:spPr>
          <a:xfrm rot="19008174">
            <a:off x="2863524" y="2379432"/>
            <a:ext cx="631904" cy="307777"/>
          </a:xfrm>
          <a:prstGeom prst="rect">
            <a:avLst/>
          </a:prstGeom>
          <a:noFill/>
        </p:spPr>
        <p:txBody>
          <a:bodyPr wrap="none" rtlCol="0">
            <a:spAutoFit/>
          </a:bodyPr>
          <a:lstStyle/>
          <a:p>
            <a:r>
              <a:rPr lang="en-GB" sz="1400" dirty="0" smtClean="0"/>
              <a:t>21:47</a:t>
            </a:r>
            <a:endParaRPr lang="en-GB" sz="1400" dirty="0"/>
          </a:p>
        </p:txBody>
      </p:sp>
      <p:sp>
        <p:nvSpPr>
          <p:cNvPr id="24" name="TextBox 23"/>
          <p:cNvSpPr txBox="1"/>
          <p:nvPr/>
        </p:nvSpPr>
        <p:spPr>
          <a:xfrm>
            <a:off x="2942452" y="5373216"/>
            <a:ext cx="1792478" cy="276999"/>
          </a:xfrm>
          <a:prstGeom prst="rect">
            <a:avLst/>
          </a:prstGeom>
          <a:noFill/>
        </p:spPr>
        <p:txBody>
          <a:bodyPr wrap="none" rtlCol="0">
            <a:spAutoFit/>
          </a:bodyPr>
          <a:lstStyle/>
          <a:p>
            <a:r>
              <a:rPr lang="en-GB" sz="1200" dirty="0" smtClean="0"/>
              <a:t>Currently: </a:t>
            </a:r>
            <a:r>
              <a:rPr lang="en-GB" sz="1200" b="1" dirty="0" smtClean="0"/>
              <a:t>switched off</a:t>
            </a:r>
            <a:endParaRPr lang="en-GB" sz="1200" b="1" dirty="0"/>
          </a:p>
        </p:txBody>
      </p:sp>
      <p:sp>
        <p:nvSpPr>
          <p:cNvPr id="25" name="Oval 24"/>
          <p:cNvSpPr/>
          <p:nvPr/>
        </p:nvSpPr>
        <p:spPr bwMode="auto">
          <a:xfrm>
            <a:off x="2771800" y="5373216"/>
            <a:ext cx="216024" cy="216024"/>
          </a:xfrm>
          <a:prstGeom prst="ellipse">
            <a:avLst/>
          </a:prstGeom>
          <a:gradFill>
            <a:gsLst>
              <a:gs pos="0">
                <a:srgbClr val="002060"/>
              </a:gs>
              <a:gs pos="45000">
                <a:srgbClr val="0070C0"/>
              </a:gs>
              <a:gs pos="70000">
                <a:srgbClr val="00B0F0"/>
              </a:gs>
              <a:gs pos="100000">
                <a:srgbClr val="002060"/>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2627784" y="1412776"/>
            <a:ext cx="3816424" cy="4896544"/>
          </a:xfrm>
          <a:prstGeom prst="rect">
            <a:avLst/>
          </a:prstGeom>
          <a:gradFill>
            <a:gsLst>
              <a:gs pos="0">
                <a:schemeClr val="tx1"/>
              </a:gs>
              <a:gs pos="39999">
                <a:schemeClr val="accent1">
                  <a:lumMod val="25000"/>
                </a:schemeClr>
              </a:gs>
              <a:gs pos="70000">
                <a:schemeClr val="accent1">
                  <a:lumMod val="50000"/>
                </a:schemeClr>
              </a:gs>
              <a:gs pos="100000">
                <a:schemeClr val="tx1"/>
              </a:gs>
            </a:gsLst>
            <a:lin ang="16200000" scaled="0"/>
          </a:gra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5" name="Rectangle 4"/>
          <p:cNvSpPr/>
          <p:nvPr/>
        </p:nvSpPr>
        <p:spPr bwMode="auto">
          <a:xfrm>
            <a:off x="2699792" y="1484784"/>
            <a:ext cx="3672408" cy="475252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TextBox 10"/>
          <p:cNvSpPr txBox="1"/>
          <p:nvPr/>
        </p:nvSpPr>
        <p:spPr>
          <a:xfrm>
            <a:off x="4211960" y="1484784"/>
            <a:ext cx="2160240" cy="523220"/>
          </a:xfrm>
          <a:prstGeom prst="rect">
            <a:avLst/>
          </a:prstGeom>
          <a:noFill/>
        </p:spPr>
        <p:txBody>
          <a:bodyPr wrap="square" rtlCol="0">
            <a:spAutoFit/>
          </a:bodyPr>
          <a:lstStyle/>
          <a:p>
            <a:pPr algn="r"/>
            <a:r>
              <a:rPr lang="en-GB" sz="1400" b="1" dirty="0" smtClean="0">
                <a:solidFill>
                  <a:schemeClr val="bg2"/>
                </a:solidFill>
              </a:rPr>
              <a:t>University of Nottingham</a:t>
            </a:r>
            <a:endParaRPr lang="en-GB" sz="1400" b="1" dirty="0">
              <a:solidFill>
                <a:schemeClr val="bg2"/>
              </a:solidFill>
            </a:endParaRPr>
          </a:p>
        </p:txBody>
      </p:sp>
      <p:sp>
        <p:nvSpPr>
          <p:cNvPr id="12" name="TextBox 11"/>
          <p:cNvSpPr txBox="1"/>
          <p:nvPr/>
        </p:nvSpPr>
        <p:spPr>
          <a:xfrm>
            <a:off x="2771800" y="1556792"/>
            <a:ext cx="1007007" cy="461665"/>
          </a:xfrm>
          <a:prstGeom prst="rect">
            <a:avLst/>
          </a:prstGeom>
          <a:noFill/>
        </p:spPr>
        <p:txBody>
          <a:bodyPr wrap="none" rtlCol="0">
            <a:spAutoFit/>
          </a:bodyPr>
          <a:lstStyle/>
          <a:p>
            <a:r>
              <a:rPr lang="en-GB" i="1" dirty="0" smtClean="0"/>
              <a:t>Lights</a:t>
            </a:r>
            <a:endParaRPr lang="en-GB" i="1" dirty="0"/>
          </a:p>
        </p:txBody>
      </p:sp>
      <p:sp>
        <p:nvSpPr>
          <p:cNvPr id="15" name="Rounded Rectangle 14"/>
          <p:cNvSpPr/>
          <p:nvPr/>
        </p:nvSpPr>
        <p:spPr bwMode="auto">
          <a:xfrm>
            <a:off x="3851920" y="5733256"/>
            <a:ext cx="1296144"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4282757" y="5785519"/>
            <a:ext cx="508473" cy="253916"/>
          </a:xfrm>
          <a:prstGeom prst="rect">
            <a:avLst/>
          </a:prstGeom>
          <a:noFill/>
        </p:spPr>
        <p:txBody>
          <a:bodyPr wrap="none" rtlCol="0">
            <a:spAutoFit/>
          </a:bodyPr>
          <a:lstStyle/>
          <a:p>
            <a:r>
              <a:rPr lang="en-GB" sz="1050" b="1" dirty="0" smtClean="0"/>
              <a:t>Back</a:t>
            </a:r>
            <a:endParaRPr lang="en-GB" sz="1050" b="1" dirty="0"/>
          </a:p>
        </p:txBody>
      </p:sp>
      <p:graphicFrame>
        <p:nvGraphicFramePr>
          <p:cNvPr id="17" name="Chart 16"/>
          <p:cNvGraphicFramePr/>
          <p:nvPr/>
        </p:nvGraphicFramePr>
        <p:xfrm>
          <a:off x="2267744" y="2204864"/>
          <a:ext cx="4536504" cy="3256136"/>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p:nvSpPr>
        <p:spPr>
          <a:xfrm>
            <a:off x="4211960" y="2060848"/>
            <a:ext cx="631904" cy="307777"/>
          </a:xfrm>
          <a:prstGeom prst="rect">
            <a:avLst/>
          </a:prstGeom>
          <a:noFill/>
        </p:spPr>
        <p:txBody>
          <a:bodyPr wrap="none" rtlCol="0">
            <a:spAutoFit/>
          </a:bodyPr>
          <a:lstStyle/>
          <a:p>
            <a:r>
              <a:rPr lang="en-GB" sz="1400" dirty="0" smtClean="0"/>
              <a:t>00:00</a:t>
            </a:r>
            <a:endParaRPr lang="en-GB" sz="1400" dirty="0"/>
          </a:p>
        </p:txBody>
      </p:sp>
      <p:sp>
        <p:nvSpPr>
          <p:cNvPr id="19" name="TextBox 18"/>
          <p:cNvSpPr txBox="1"/>
          <p:nvPr/>
        </p:nvSpPr>
        <p:spPr>
          <a:xfrm rot="926289">
            <a:off x="5321471" y="3868874"/>
            <a:ext cx="641522" cy="307777"/>
          </a:xfrm>
          <a:prstGeom prst="rect">
            <a:avLst/>
          </a:prstGeom>
          <a:noFill/>
        </p:spPr>
        <p:txBody>
          <a:bodyPr wrap="none" rtlCol="0">
            <a:spAutoFit/>
          </a:bodyPr>
          <a:lstStyle/>
          <a:p>
            <a:r>
              <a:rPr lang="en-GB" sz="1400" b="1" dirty="0" smtClean="0"/>
              <a:t>07:00</a:t>
            </a:r>
            <a:endParaRPr lang="en-GB" sz="1400" b="1" dirty="0"/>
          </a:p>
        </p:txBody>
      </p:sp>
      <p:sp>
        <p:nvSpPr>
          <p:cNvPr id="20" name="TextBox 19"/>
          <p:cNvSpPr txBox="1"/>
          <p:nvPr/>
        </p:nvSpPr>
        <p:spPr>
          <a:xfrm rot="20684883">
            <a:off x="3089017" y="3868000"/>
            <a:ext cx="641522" cy="307777"/>
          </a:xfrm>
          <a:prstGeom prst="rect">
            <a:avLst/>
          </a:prstGeom>
          <a:noFill/>
        </p:spPr>
        <p:txBody>
          <a:bodyPr wrap="none" rtlCol="0">
            <a:spAutoFit/>
          </a:bodyPr>
          <a:lstStyle/>
          <a:p>
            <a:r>
              <a:rPr lang="en-GB" sz="1400" b="1" dirty="0" smtClean="0"/>
              <a:t>17:00</a:t>
            </a:r>
            <a:endParaRPr lang="en-GB" sz="1400" b="1" dirty="0"/>
          </a:p>
        </p:txBody>
      </p:sp>
      <p:sp>
        <p:nvSpPr>
          <p:cNvPr id="21" name="Flowchart: Decision 20"/>
          <p:cNvSpPr/>
          <p:nvPr/>
        </p:nvSpPr>
        <p:spPr bwMode="auto">
          <a:xfrm rot="2582478">
            <a:off x="3088265" y="2963277"/>
            <a:ext cx="1224136" cy="144016"/>
          </a:xfrm>
          <a:prstGeom prst="flowChartDecisi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2" name="TextBox 21"/>
          <p:cNvSpPr txBox="1"/>
          <p:nvPr/>
        </p:nvSpPr>
        <p:spPr>
          <a:xfrm rot="19008174">
            <a:off x="2863524" y="2379432"/>
            <a:ext cx="631904" cy="307777"/>
          </a:xfrm>
          <a:prstGeom prst="rect">
            <a:avLst/>
          </a:prstGeom>
          <a:noFill/>
        </p:spPr>
        <p:txBody>
          <a:bodyPr wrap="none" rtlCol="0">
            <a:spAutoFit/>
          </a:bodyPr>
          <a:lstStyle/>
          <a:p>
            <a:r>
              <a:rPr lang="en-GB" sz="1400" dirty="0" smtClean="0"/>
              <a:t>21:47</a:t>
            </a:r>
            <a:endParaRPr lang="en-GB" sz="1400" dirty="0"/>
          </a:p>
        </p:txBody>
      </p:sp>
      <p:sp>
        <p:nvSpPr>
          <p:cNvPr id="24" name="TextBox 23"/>
          <p:cNvSpPr txBox="1"/>
          <p:nvPr/>
        </p:nvSpPr>
        <p:spPr>
          <a:xfrm>
            <a:off x="2942452" y="5373216"/>
            <a:ext cx="1792478" cy="276999"/>
          </a:xfrm>
          <a:prstGeom prst="rect">
            <a:avLst/>
          </a:prstGeom>
          <a:noFill/>
        </p:spPr>
        <p:txBody>
          <a:bodyPr wrap="none" rtlCol="0">
            <a:spAutoFit/>
          </a:bodyPr>
          <a:lstStyle/>
          <a:p>
            <a:r>
              <a:rPr lang="en-GB" sz="1200" dirty="0" smtClean="0"/>
              <a:t>Currently: </a:t>
            </a:r>
            <a:r>
              <a:rPr lang="en-GB" sz="1200" b="1" dirty="0" smtClean="0"/>
              <a:t>switched off</a:t>
            </a:r>
            <a:endParaRPr lang="en-GB" sz="1200" b="1" dirty="0"/>
          </a:p>
        </p:txBody>
      </p:sp>
      <p:sp>
        <p:nvSpPr>
          <p:cNvPr id="25" name="Oval 24"/>
          <p:cNvSpPr/>
          <p:nvPr/>
        </p:nvSpPr>
        <p:spPr bwMode="auto">
          <a:xfrm>
            <a:off x="2771800" y="5373216"/>
            <a:ext cx="216024" cy="216024"/>
          </a:xfrm>
          <a:prstGeom prst="ellipse">
            <a:avLst/>
          </a:prstGeom>
          <a:gradFill>
            <a:gsLst>
              <a:gs pos="0">
                <a:srgbClr val="002060"/>
              </a:gs>
              <a:gs pos="45000">
                <a:srgbClr val="0070C0"/>
              </a:gs>
              <a:gs pos="70000">
                <a:srgbClr val="00B0F0"/>
              </a:gs>
              <a:gs pos="100000">
                <a:srgbClr val="002060"/>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2627784" y="1412776"/>
            <a:ext cx="3816424" cy="4896544"/>
          </a:xfrm>
          <a:prstGeom prst="rect">
            <a:avLst/>
          </a:prstGeom>
          <a:gradFill>
            <a:gsLst>
              <a:gs pos="0">
                <a:schemeClr val="tx1"/>
              </a:gs>
              <a:gs pos="39999">
                <a:schemeClr val="accent1">
                  <a:lumMod val="25000"/>
                </a:schemeClr>
              </a:gs>
              <a:gs pos="70000">
                <a:schemeClr val="accent1">
                  <a:lumMod val="50000"/>
                </a:schemeClr>
              </a:gs>
              <a:gs pos="100000">
                <a:schemeClr val="tx1"/>
              </a:gs>
            </a:gsLst>
            <a:lin ang="16200000" scaled="0"/>
          </a:gra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5" name="Rectangle 4"/>
          <p:cNvSpPr/>
          <p:nvPr/>
        </p:nvSpPr>
        <p:spPr bwMode="auto">
          <a:xfrm>
            <a:off x="2699792" y="1484784"/>
            <a:ext cx="3672408" cy="475252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TextBox 10"/>
          <p:cNvSpPr txBox="1"/>
          <p:nvPr/>
        </p:nvSpPr>
        <p:spPr>
          <a:xfrm>
            <a:off x="4211960" y="1484784"/>
            <a:ext cx="2160240" cy="523220"/>
          </a:xfrm>
          <a:prstGeom prst="rect">
            <a:avLst/>
          </a:prstGeom>
          <a:noFill/>
        </p:spPr>
        <p:txBody>
          <a:bodyPr wrap="square" rtlCol="0">
            <a:spAutoFit/>
          </a:bodyPr>
          <a:lstStyle/>
          <a:p>
            <a:pPr algn="r"/>
            <a:r>
              <a:rPr lang="en-GB" sz="1400" b="1" dirty="0" smtClean="0">
                <a:solidFill>
                  <a:schemeClr val="bg2"/>
                </a:solidFill>
              </a:rPr>
              <a:t>University of Nottingham</a:t>
            </a:r>
            <a:endParaRPr lang="en-GB" sz="1400" b="1" dirty="0">
              <a:solidFill>
                <a:schemeClr val="bg2"/>
              </a:solidFill>
            </a:endParaRPr>
          </a:p>
        </p:txBody>
      </p:sp>
      <p:sp>
        <p:nvSpPr>
          <p:cNvPr id="12" name="TextBox 11"/>
          <p:cNvSpPr txBox="1"/>
          <p:nvPr/>
        </p:nvSpPr>
        <p:spPr>
          <a:xfrm>
            <a:off x="2771800" y="1556792"/>
            <a:ext cx="1007007" cy="461665"/>
          </a:xfrm>
          <a:prstGeom prst="rect">
            <a:avLst/>
          </a:prstGeom>
          <a:noFill/>
        </p:spPr>
        <p:txBody>
          <a:bodyPr wrap="none" rtlCol="0">
            <a:spAutoFit/>
          </a:bodyPr>
          <a:lstStyle/>
          <a:p>
            <a:r>
              <a:rPr lang="en-GB" i="1" dirty="0" smtClean="0"/>
              <a:t>Lights</a:t>
            </a:r>
            <a:endParaRPr lang="en-GB" i="1" dirty="0"/>
          </a:p>
        </p:txBody>
      </p:sp>
      <p:sp>
        <p:nvSpPr>
          <p:cNvPr id="15" name="Rounded Rectangle 14"/>
          <p:cNvSpPr/>
          <p:nvPr/>
        </p:nvSpPr>
        <p:spPr bwMode="auto">
          <a:xfrm>
            <a:off x="3851920" y="5733256"/>
            <a:ext cx="1296144"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4282757" y="5785519"/>
            <a:ext cx="508473" cy="253916"/>
          </a:xfrm>
          <a:prstGeom prst="rect">
            <a:avLst/>
          </a:prstGeom>
          <a:noFill/>
        </p:spPr>
        <p:txBody>
          <a:bodyPr wrap="none" rtlCol="0">
            <a:spAutoFit/>
          </a:bodyPr>
          <a:lstStyle/>
          <a:p>
            <a:r>
              <a:rPr lang="en-GB" sz="1050" b="1" dirty="0" smtClean="0"/>
              <a:t>Back</a:t>
            </a:r>
            <a:endParaRPr lang="en-GB" sz="1050" b="1" dirty="0"/>
          </a:p>
        </p:txBody>
      </p:sp>
      <p:graphicFrame>
        <p:nvGraphicFramePr>
          <p:cNvPr id="17" name="Chart 16"/>
          <p:cNvGraphicFramePr/>
          <p:nvPr/>
        </p:nvGraphicFramePr>
        <p:xfrm>
          <a:off x="2267744" y="2204864"/>
          <a:ext cx="4536504" cy="3256136"/>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p:nvSpPr>
        <p:spPr>
          <a:xfrm>
            <a:off x="4211960" y="2060848"/>
            <a:ext cx="631904" cy="307777"/>
          </a:xfrm>
          <a:prstGeom prst="rect">
            <a:avLst/>
          </a:prstGeom>
          <a:noFill/>
        </p:spPr>
        <p:txBody>
          <a:bodyPr wrap="none" rtlCol="0">
            <a:spAutoFit/>
          </a:bodyPr>
          <a:lstStyle/>
          <a:p>
            <a:r>
              <a:rPr lang="en-GB" sz="1400" dirty="0" smtClean="0"/>
              <a:t>00:00</a:t>
            </a:r>
            <a:endParaRPr lang="en-GB" sz="1400" dirty="0"/>
          </a:p>
        </p:txBody>
      </p:sp>
      <p:sp>
        <p:nvSpPr>
          <p:cNvPr id="19" name="TextBox 18"/>
          <p:cNvSpPr txBox="1"/>
          <p:nvPr/>
        </p:nvSpPr>
        <p:spPr>
          <a:xfrm rot="926289">
            <a:off x="5321471" y="3868874"/>
            <a:ext cx="641522" cy="307777"/>
          </a:xfrm>
          <a:prstGeom prst="rect">
            <a:avLst/>
          </a:prstGeom>
          <a:noFill/>
        </p:spPr>
        <p:txBody>
          <a:bodyPr wrap="none" rtlCol="0">
            <a:spAutoFit/>
          </a:bodyPr>
          <a:lstStyle/>
          <a:p>
            <a:r>
              <a:rPr lang="en-GB" sz="1400" b="1" dirty="0" smtClean="0"/>
              <a:t>07:00</a:t>
            </a:r>
            <a:endParaRPr lang="en-GB" sz="1400" b="1" dirty="0"/>
          </a:p>
        </p:txBody>
      </p:sp>
      <p:sp>
        <p:nvSpPr>
          <p:cNvPr id="20" name="TextBox 19"/>
          <p:cNvSpPr txBox="1"/>
          <p:nvPr/>
        </p:nvSpPr>
        <p:spPr>
          <a:xfrm rot="787405">
            <a:off x="3086395" y="3497810"/>
            <a:ext cx="641522" cy="307777"/>
          </a:xfrm>
          <a:prstGeom prst="rect">
            <a:avLst/>
          </a:prstGeom>
          <a:noFill/>
        </p:spPr>
        <p:txBody>
          <a:bodyPr wrap="none" rtlCol="0">
            <a:spAutoFit/>
          </a:bodyPr>
          <a:lstStyle/>
          <a:p>
            <a:r>
              <a:rPr lang="en-GB" sz="1400" b="1" dirty="0" smtClean="0"/>
              <a:t>19:00</a:t>
            </a:r>
            <a:endParaRPr lang="en-GB" sz="1400" b="1" dirty="0"/>
          </a:p>
        </p:txBody>
      </p:sp>
      <p:sp>
        <p:nvSpPr>
          <p:cNvPr id="21" name="Flowchart: Decision 20"/>
          <p:cNvSpPr/>
          <p:nvPr/>
        </p:nvSpPr>
        <p:spPr bwMode="auto">
          <a:xfrm rot="2582478">
            <a:off x="3088265" y="2963277"/>
            <a:ext cx="1224136" cy="144016"/>
          </a:xfrm>
          <a:prstGeom prst="flowChartDecisi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2" name="TextBox 21"/>
          <p:cNvSpPr txBox="1"/>
          <p:nvPr/>
        </p:nvSpPr>
        <p:spPr>
          <a:xfrm rot="19008174">
            <a:off x="2863524" y="2379432"/>
            <a:ext cx="631904" cy="307777"/>
          </a:xfrm>
          <a:prstGeom prst="rect">
            <a:avLst/>
          </a:prstGeom>
          <a:noFill/>
        </p:spPr>
        <p:txBody>
          <a:bodyPr wrap="none" rtlCol="0">
            <a:spAutoFit/>
          </a:bodyPr>
          <a:lstStyle/>
          <a:p>
            <a:r>
              <a:rPr lang="en-GB" sz="1400" dirty="0" smtClean="0"/>
              <a:t>21:47</a:t>
            </a:r>
            <a:endParaRPr lang="en-GB" sz="1400" dirty="0"/>
          </a:p>
        </p:txBody>
      </p:sp>
      <p:sp>
        <p:nvSpPr>
          <p:cNvPr id="24" name="TextBox 23"/>
          <p:cNvSpPr txBox="1"/>
          <p:nvPr/>
        </p:nvSpPr>
        <p:spPr>
          <a:xfrm>
            <a:off x="2942452" y="5373216"/>
            <a:ext cx="1792478" cy="276999"/>
          </a:xfrm>
          <a:prstGeom prst="rect">
            <a:avLst/>
          </a:prstGeom>
          <a:noFill/>
        </p:spPr>
        <p:txBody>
          <a:bodyPr wrap="none" rtlCol="0">
            <a:spAutoFit/>
          </a:bodyPr>
          <a:lstStyle/>
          <a:p>
            <a:r>
              <a:rPr lang="en-GB" sz="1200" dirty="0" smtClean="0"/>
              <a:t>Currently: </a:t>
            </a:r>
            <a:r>
              <a:rPr lang="en-GB" sz="1200" b="1" dirty="0" smtClean="0"/>
              <a:t>switched off</a:t>
            </a:r>
            <a:endParaRPr lang="en-GB" sz="1200" b="1" dirty="0"/>
          </a:p>
        </p:txBody>
      </p:sp>
      <p:sp>
        <p:nvSpPr>
          <p:cNvPr id="25" name="Oval 24"/>
          <p:cNvSpPr/>
          <p:nvPr/>
        </p:nvSpPr>
        <p:spPr bwMode="auto">
          <a:xfrm>
            <a:off x="2771800" y="5373216"/>
            <a:ext cx="216024" cy="216024"/>
          </a:xfrm>
          <a:prstGeom prst="ellipse">
            <a:avLst/>
          </a:prstGeom>
          <a:gradFill>
            <a:gsLst>
              <a:gs pos="0">
                <a:srgbClr val="002060"/>
              </a:gs>
              <a:gs pos="45000">
                <a:srgbClr val="0070C0"/>
              </a:gs>
              <a:gs pos="70000">
                <a:srgbClr val="00B0F0"/>
              </a:gs>
              <a:gs pos="100000">
                <a:srgbClr val="002060"/>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2627784" y="1412776"/>
            <a:ext cx="3816424" cy="4896544"/>
          </a:xfrm>
          <a:prstGeom prst="rect">
            <a:avLst/>
          </a:prstGeom>
          <a:gradFill>
            <a:gsLst>
              <a:gs pos="0">
                <a:schemeClr val="tx1"/>
              </a:gs>
              <a:gs pos="39999">
                <a:schemeClr val="accent1">
                  <a:lumMod val="25000"/>
                </a:schemeClr>
              </a:gs>
              <a:gs pos="70000">
                <a:schemeClr val="accent1">
                  <a:lumMod val="50000"/>
                </a:schemeClr>
              </a:gs>
              <a:gs pos="100000">
                <a:schemeClr val="tx1"/>
              </a:gs>
            </a:gsLst>
            <a:lin ang="16200000" scaled="0"/>
          </a:gra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5" name="Rectangle 4"/>
          <p:cNvSpPr/>
          <p:nvPr/>
        </p:nvSpPr>
        <p:spPr bwMode="auto">
          <a:xfrm>
            <a:off x="2699792" y="1484784"/>
            <a:ext cx="3672408" cy="4752528"/>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TextBox 10"/>
          <p:cNvSpPr txBox="1"/>
          <p:nvPr/>
        </p:nvSpPr>
        <p:spPr>
          <a:xfrm>
            <a:off x="4211960" y="1484784"/>
            <a:ext cx="2160240" cy="523220"/>
          </a:xfrm>
          <a:prstGeom prst="rect">
            <a:avLst/>
          </a:prstGeom>
          <a:noFill/>
        </p:spPr>
        <p:txBody>
          <a:bodyPr wrap="square" rtlCol="0">
            <a:spAutoFit/>
          </a:bodyPr>
          <a:lstStyle/>
          <a:p>
            <a:pPr algn="r"/>
            <a:r>
              <a:rPr lang="en-GB" sz="1400" b="1" dirty="0" smtClean="0">
                <a:solidFill>
                  <a:schemeClr val="bg2"/>
                </a:solidFill>
              </a:rPr>
              <a:t>University of Nottingham</a:t>
            </a:r>
            <a:endParaRPr lang="en-GB" sz="1400" b="1" dirty="0">
              <a:solidFill>
                <a:schemeClr val="bg2"/>
              </a:solidFill>
            </a:endParaRPr>
          </a:p>
        </p:txBody>
      </p:sp>
      <p:sp>
        <p:nvSpPr>
          <p:cNvPr id="12" name="TextBox 11"/>
          <p:cNvSpPr txBox="1"/>
          <p:nvPr/>
        </p:nvSpPr>
        <p:spPr>
          <a:xfrm>
            <a:off x="2771800" y="1556792"/>
            <a:ext cx="1007007" cy="461665"/>
          </a:xfrm>
          <a:prstGeom prst="rect">
            <a:avLst/>
          </a:prstGeom>
          <a:noFill/>
        </p:spPr>
        <p:txBody>
          <a:bodyPr wrap="none" rtlCol="0">
            <a:spAutoFit/>
          </a:bodyPr>
          <a:lstStyle/>
          <a:p>
            <a:r>
              <a:rPr lang="en-GB" i="1" dirty="0" smtClean="0"/>
              <a:t>Lights</a:t>
            </a:r>
            <a:endParaRPr lang="en-GB" i="1" dirty="0"/>
          </a:p>
        </p:txBody>
      </p:sp>
      <p:sp>
        <p:nvSpPr>
          <p:cNvPr id="15" name="Rounded Rectangle 14"/>
          <p:cNvSpPr/>
          <p:nvPr/>
        </p:nvSpPr>
        <p:spPr bwMode="auto">
          <a:xfrm>
            <a:off x="3851920" y="5733256"/>
            <a:ext cx="1296144"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6" name="TextBox 15"/>
          <p:cNvSpPr txBox="1"/>
          <p:nvPr/>
        </p:nvSpPr>
        <p:spPr>
          <a:xfrm>
            <a:off x="4282757" y="5785519"/>
            <a:ext cx="508473" cy="253916"/>
          </a:xfrm>
          <a:prstGeom prst="rect">
            <a:avLst/>
          </a:prstGeom>
          <a:noFill/>
        </p:spPr>
        <p:txBody>
          <a:bodyPr wrap="none" rtlCol="0">
            <a:spAutoFit/>
          </a:bodyPr>
          <a:lstStyle/>
          <a:p>
            <a:r>
              <a:rPr lang="en-GB" sz="1050" b="1" dirty="0" smtClean="0"/>
              <a:t>Back</a:t>
            </a:r>
            <a:endParaRPr lang="en-GB" sz="1050" b="1" dirty="0"/>
          </a:p>
        </p:txBody>
      </p:sp>
      <p:graphicFrame>
        <p:nvGraphicFramePr>
          <p:cNvPr id="17" name="Chart 16"/>
          <p:cNvGraphicFramePr/>
          <p:nvPr/>
        </p:nvGraphicFramePr>
        <p:xfrm>
          <a:off x="2267744" y="2204864"/>
          <a:ext cx="4536504" cy="3256136"/>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p:nvSpPr>
        <p:spPr>
          <a:xfrm>
            <a:off x="4211960" y="2060848"/>
            <a:ext cx="631904" cy="307777"/>
          </a:xfrm>
          <a:prstGeom prst="rect">
            <a:avLst/>
          </a:prstGeom>
          <a:noFill/>
        </p:spPr>
        <p:txBody>
          <a:bodyPr wrap="none" rtlCol="0">
            <a:spAutoFit/>
          </a:bodyPr>
          <a:lstStyle/>
          <a:p>
            <a:r>
              <a:rPr lang="en-GB" sz="1400" dirty="0" smtClean="0"/>
              <a:t>00:00</a:t>
            </a:r>
            <a:endParaRPr lang="en-GB" sz="1400" dirty="0"/>
          </a:p>
        </p:txBody>
      </p:sp>
      <p:sp>
        <p:nvSpPr>
          <p:cNvPr id="19" name="TextBox 18"/>
          <p:cNvSpPr txBox="1"/>
          <p:nvPr/>
        </p:nvSpPr>
        <p:spPr>
          <a:xfrm rot="926289">
            <a:off x="5321471" y="3868874"/>
            <a:ext cx="641522" cy="307777"/>
          </a:xfrm>
          <a:prstGeom prst="rect">
            <a:avLst/>
          </a:prstGeom>
          <a:noFill/>
        </p:spPr>
        <p:txBody>
          <a:bodyPr wrap="none" rtlCol="0">
            <a:spAutoFit/>
          </a:bodyPr>
          <a:lstStyle/>
          <a:p>
            <a:r>
              <a:rPr lang="en-GB" sz="1400" b="1" dirty="0" smtClean="0"/>
              <a:t>07:00</a:t>
            </a:r>
            <a:endParaRPr lang="en-GB" sz="1400" b="1" dirty="0"/>
          </a:p>
        </p:txBody>
      </p:sp>
      <p:sp>
        <p:nvSpPr>
          <p:cNvPr id="20" name="TextBox 19"/>
          <p:cNvSpPr txBox="1"/>
          <p:nvPr/>
        </p:nvSpPr>
        <p:spPr>
          <a:xfrm rot="787405">
            <a:off x="3086395" y="3497810"/>
            <a:ext cx="641522" cy="307777"/>
          </a:xfrm>
          <a:prstGeom prst="rect">
            <a:avLst/>
          </a:prstGeom>
          <a:noFill/>
        </p:spPr>
        <p:txBody>
          <a:bodyPr wrap="none" rtlCol="0">
            <a:spAutoFit/>
          </a:bodyPr>
          <a:lstStyle/>
          <a:p>
            <a:r>
              <a:rPr lang="en-GB" sz="1400" b="1" dirty="0" smtClean="0"/>
              <a:t>19:00</a:t>
            </a:r>
            <a:endParaRPr lang="en-GB" sz="1400" b="1" dirty="0"/>
          </a:p>
        </p:txBody>
      </p:sp>
      <p:sp>
        <p:nvSpPr>
          <p:cNvPr id="21" name="Flowchart: Decision 20"/>
          <p:cNvSpPr/>
          <p:nvPr/>
        </p:nvSpPr>
        <p:spPr bwMode="auto">
          <a:xfrm rot="2582478">
            <a:off x="3088265" y="2963277"/>
            <a:ext cx="1224136" cy="144016"/>
          </a:xfrm>
          <a:prstGeom prst="flowChartDecisio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2" name="TextBox 21"/>
          <p:cNvSpPr txBox="1"/>
          <p:nvPr/>
        </p:nvSpPr>
        <p:spPr>
          <a:xfrm rot="19008174">
            <a:off x="2863524" y="2379432"/>
            <a:ext cx="631904" cy="307777"/>
          </a:xfrm>
          <a:prstGeom prst="rect">
            <a:avLst/>
          </a:prstGeom>
          <a:noFill/>
        </p:spPr>
        <p:txBody>
          <a:bodyPr wrap="none" rtlCol="0">
            <a:spAutoFit/>
          </a:bodyPr>
          <a:lstStyle/>
          <a:p>
            <a:r>
              <a:rPr lang="en-GB" sz="1400" dirty="0" smtClean="0"/>
              <a:t>21:47</a:t>
            </a:r>
            <a:endParaRPr lang="en-GB" sz="1400" dirty="0"/>
          </a:p>
        </p:txBody>
      </p:sp>
      <p:sp>
        <p:nvSpPr>
          <p:cNvPr id="24" name="TextBox 23"/>
          <p:cNvSpPr txBox="1"/>
          <p:nvPr/>
        </p:nvSpPr>
        <p:spPr>
          <a:xfrm>
            <a:off x="2942452" y="5373216"/>
            <a:ext cx="1792478" cy="276999"/>
          </a:xfrm>
          <a:prstGeom prst="rect">
            <a:avLst/>
          </a:prstGeom>
          <a:noFill/>
        </p:spPr>
        <p:txBody>
          <a:bodyPr wrap="none" rtlCol="0">
            <a:spAutoFit/>
          </a:bodyPr>
          <a:lstStyle/>
          <a:p>
            <a:r>
              <a:rPr lang="en-GB" sz="1200" dirty="0" smtClean="0"/>
              <a:t>Currently: </a:t>
            </a:r>
            <a:r>
              <a:rPr lang="en-GB" sz="1200" b="1" dirty="0" smtClean="0"/>
              <a:t>switched off</a:t>
            </a:r>
            <a:endParaRPr lang="en-GB" sz="1200" b="1" dirty="0"/>
          </a:p>
        </p:txBody>
      </p:sp>
      <p:sp>
        <p:nvSpPr>
          <p:cNvPr id="25" name="Oval 24"/>
          <p:cNvSpPr/>
          <p:nvPr/>
        </p:nvSpPr>
        <p:spPr bwMode="auto">
          <a:xfrm>
            <a:off x="2771800" y="5373216"/>
            <a:ext cx="216024" cy="216024"/>
          </a:xfrm>
          <a:prstGeom prst="ellipse">
            <a:avLst/>
          </a:prstGeom>
          <a:gradFill>
            <a:gsLst>
              <a:gs pos="0">
                <a:srgbClr val="002060"/>
              </a:gs>
              <a:gs pos="45000">
                <a:srgbClr val="0070C0"/>
              </a:gs>
              <a:gs pos="70000">
                <a:srgbClr val="00B0F0"/>
              </a:gs>
              <a:gs pos="100000">
                <a:srgbClr val="002060"/>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2627784" y="1412776"/>
            <a:ext cx="3816424" cy="4896544"/>
          </a:xfrm>
          <a:prstGeom prst="rect">
            <a:avLst/>
          </a:prstGeom>
          <a:gradFill>
            <a:gsLst>
              <a:gs pos="0">
                <a:schemeClr val="tx1"/>
              </a:gs>
              <a:gs pos="39999">
                <a:schemeClr val="accent1">
                  <a:lumMod val="25000"/>
                </a:schemeClr>
              </a:gs>
              <a:gs pos="70000">
                <a:schemeClr val="accent1">
                  <a:lumMod val="50000"/>
                </a:schemeClr>
              </a:gs>
              <a:gs pos="100000">
                <a:schemeClr val="tx1"/>
              </a:gs>
            </a:gsLst>
            <a:lin ang="16200000" scaled="0"/>
          </a:gra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5" name="Rounded Rectangle 4"/>
          <p:cNvSpPr/>
          <p:nvPr/>
        </p:nvSpPr>
        <p:spPr bwMode="auto">
          <a:xfrm>
            <a:off x="2915816" y="1700808"/>
            <a:ext cx="3240360" cy="432048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6" name="Rectangle 5"/>
          <p:cNvSpPr/>
          <p:nvPr/>
        </p:nvSpPr>
        <p:spPr bwMode="auto">
          <a:xfrm>
            <a:off x="2915816" y="2348880"/>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 name="Rectangle 6"/>
          <p:cNvSpPr/>
          <p:nvPr/>
        </p:nvSpPr>
        <p:spPr bwMode="auto">
          <a:xfrm>
            <a:off x="2915816" y="3212976"/>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2915816" y="4077072"/>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2915816" y="4941168"/>
            <a:ext cx="3240360" cy="576064"/>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 name="Isosceles Triangle 9"/>
          <p:cNvSpPr/>
          <p:nvPr/>
        </p:nvSpPr>
        <p:spPr bwMode="auto">
          <a:xfrm rot="10800000">
            <a:off x="4499992" y="5301208"/>
            <a:ext cx="288032" cy="144016"/>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TextBox 10"/>
          <p:cNvSpPr txBox="1"/>
          <p:nvPr/>
        </p:nvSpPr>
        <p:spPr>
          <a:xfrm>
            <a:off x="3059832" y="2564904"/>
            <a:ext cx="2920992" cy="461665"/>
          </a:xfrm>
          <a:prstGeom prst="rect">
            <a:avLst/>
          </a:prstGeom>
          <a:noFill/>
        </p:spPr>
        <p:txBody>
          <a:bodyPr wrap="none" rtlCol="0">
            <a:spAutoFit/>
          </a:bodyPr>
          <a:lstStyle/>
          <a:p>
            <a:r>
              <a:rPr lang="en-GB" dirty="0" smtClean="0"/>
              <a:t>University of Nott …</a:t>
            </a:r>
            <a:endParaRPr lang="en-GB" dirty="0"/>
          </a:p>
        </p:txBody>
      </p:sp>
      <p:sp>
        <p:nvSpPr>
          <p:cNvPr id="12" name="TextBox 11"/>
          <p:cNvSpPr txBox="1"/>
          <p:nvPr/>
        </p:nvSpPr>
        <p:spPr>
          <a:xfrm>
            <a:off x="3059832" y="3399383"/>
            <a:ext cx="1914307" cy="461665"/>
          </a:xfrm>
          <a:prstGeom prst="rect">
            <a:avLst/>
          </a:prstGeom>
          <a:noFill/>
        </p:spPr>
        <p:txBody>
          <a:bodyPr wrap="none" rtlCol="0">
            <a:spAutoFit/>
          </a:bodyPr>
          <a:lstStyle/>
          <a:p>
            <a:r>
              <a:rPr lang="en-GB" dirty="0" smtClean="0"/>
              <a:t>City Hospital</a:t>
            </a:r>
            <a:endParaRPr lang="en-GB" dirty="0"/>
          </a:p>
        </p:txBody>
      </p:sp>
      <p:sp>
        <p:nvSpPr>
          <p:cNvPr id="13" name="TextBox 12"/>
          <p:cNvSpPr txBox="1"/>
          <p:nvPr/>
        </p:nvSpPr>
        <p:spPr>
          <a:xfrm>
            <a:off x="3059832" y="4293096"/>
            <a:ext cx="2840842" cy="461665"/>
          </a:xfrm>
          <a:prstGeom prst="rect">
            <a:avLst/>
          </a:prstGeom>
          <a:noFill/>
        </p:spPr>
        <p:txBody>
          <a:bodyPr wrap="none" rtlCol="0">
            <a:spAutoFit/>
          </a:bodyPr>
          <a:lstStyle/>
          <a:p>
            <a:r>
              <a:rPr lang="en-GB" dirty="0" smtClean="0"/>
              <a:t>National College …</a:t>
            </a:r>
            <a:endParaRPr lang="en-GB" dirty="0"/>
          </a:p>
        </p:txBody>
      </p:sp>
      <p:sp>
        <p:nvSpPr>
          <p:cNvPr id="14" name="TextBox 13"/>
          <p:cNvSpPr txBox="1"/>
          <p:nvPr/>
        </p:nvSpPr>
        <p:spPr>
          <a:xfrm>
            <a:off x="3275856" y="1844824"/>
            <a:ext cx="1156086" cy="338554"/>
          </a:xfrm>
          <a:prstGeom prst="rect">
            <a:avLst/>
          </a:prstGeom>
          <a:noFill/>
        </p:spPr>
        <p:txBody>
          <a:bodyPr wrap="none" rtlCol="0">
            <a:spAutoFit/>
          </a:bodyPr>
          <a:lstStyle/>
          <a:p>
            <a:r>
              <a:rPr lang="en-GB" sz="1600" b="1" dirty="0" smtClean="0">
                <a:solidFill>
                  <a:schemeClr val="bg2"/>
                </a:solidFill>
              </a:rPr>
              <a:t>All clients</a:t>
            </a:r>
            <a:endParaRPr lang="en-GB" sz="1600" b="1" dirty="0">
              <a:solidFill>
                <a:schemeClr val="bg2"/>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2627784" y="1412776"/>
            <a:ext cx="3816424" cy="4896544"/>
          </a:xfrm>
          <a:prstGeom prst="rect">
            <a:avLst/>
          </a:prstGeom>
          <a:gradFill>
            <a:gsLst>
              <a:gs pos="0">
                <a:schemeClr val="tx1"/>
              </a:gs>
              <a:gs pos="39999">
                <a:schemeClr val="accent1">
                  <a:lumMod val="25000"/>
                </a:schemeClr>
              </a:gs>
              <a:gs pos="70000">
                <a:schemeClr val="accent1">
                  <a:lumMod val="50000"/>
                </a:schemeClr>
              </a:gs>
              <a:gs pos="100000">
                <a:schemeClr val="tx1"/>
              </a:gs>
            </a:gsLst>
            <a:lin ang="16200000" scaled="0"/>
          </a:gra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5" name="Rounded Rectangle 4"/>
          <p:cNvSpPr/>
          <p:nvPr/>
        </p:nvSpPr>
        <p:spPr bwMode="auto">
          <a:xfrm>
            <a:off x="2915816" y="1700808"/>
            <a:ext cx="3240360" cy="432048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6" name="Rectangle 5"/>
          <p:cNvSpPr/>
          <p:nvPr/>
        </p:nvSpPr>
        <p:spPr bwMode="auto">
          <a:xfrm>
            <a:off x="2915816" y="2348880"/>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 name="Rectangle 6"/>
          <p:cNvSpPr/>
          <p:nvPr/>
        </p:nvSpPr>
        <p:spPr bwMode="auto">
          <a:xfrm>
            <a:off x="2915816" y="3212976"/>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2915816" y="4077072"/>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2915816" y="4941168"/>
            <a:ext cx="3240360" cy="576064"/>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 name="Isosceles Triangle 9"/>
          <p:cNvSpPr/>
          <p:nvPr/>
        </p:nvSpPr>
        <p:spPr bwMode="auto">
          <a:xfrm rot="10800000">
            <a:off x="4499992" y="5301208"/>
            <a:ext cx="288032" cy="144016"/>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TextBox 10"/>
          <p:cNvSpPr txBox="1"/>
          <p:nvPr/>
        </p:nvSpPr>
        <p:spPr>
          <a:xfrm>
            <a:off x="3059832" y="2564904"/>
            <a:ext cx="2920992" cy="461665"/>
          </a:xfrm>
          <a:prstGeom prst="rect">
            <a:avLst/>
          </a:prstGeom>
          <a:noFill/>
        </p:spPr>
        <p:txBody>
          <a:bodyPr wrap="none" rtlCol="0">
            <a:spAutoFit/>
          </a:bodyPr>
          <a:lstStyle/>
          <a:p>
            <a:r>
              <a:rPr lang="en-GB" dirty="0" smtClean="0"/>
              <a:t>University of Nott …</a:t>
            </a:r>
            <a:endParaRPr lang="en-GB" dirty="0"/>
          </a:p>
        </p:txBody>
      </p:sp>
      <p:sp>
        <p:nvSpPr>
          <p:cNvPr id="12" name="TextBox 11"/>
          <p:cNvSpPr txBox="1"/>
          <p:nvPr/>
        </p:nvSpPr>
        <p:spPr>
          <a:xfrm>
            <a:off x="3059832" y="3399383"/>
            <a:ext cx="1914307" cy="461665"/>
          </a:xfrm>
          <a:prstGeom prst="rect">
            <a:avLst/>
          </a:prstGeom>
          <a:noFill/>
        </p:spPr>
        <p:txBody>
          <a:bodyPr wrap="none" rtlCol="0">
            <a:spAutoFit/>
          </a:bodyPr>
          <a:lstStyle/>
          <a:p>
            <a:r>
              <a:rPr lang="en-GB" dirty="0" smtClean="0"/>
              <a:t>City Hospital</a:t>
            </a:r>
            <a:endParaRPr lang="en-GB" dirty="0"/>
          </a:p>
        </p:txBody>
      </p:sp>
      <p:sp>
        <p:nvSpPr>
          <p:cNvPr id="13" name="TextBox 12"/>
          <p:cNvSpPr txBox="1"/>
          <p:nvPr/>
        </p:nvSpPr>
        <p:spPr>
          <a:xfrm>
            <a:off x="3059832" y="4293096"/>
            <a:ext cx="2840842" cy="461665"/>
          </a:xfrm>
          <a:prstGeom prst="rect">
            <a:avLst/>
          </a:prstGeom>
          <a:noFill/>
        </p:spPr>
        <p:txBody>
          <a:bodyPr wrap="none" rtlCol="0">
            <a:spAutoFit/>
          </a:bodyPr>
          <a:lstStyle/>
          <a:p>
            <a:r>
              <a:rPr lang="en-GB" dirty="0" smtClean="0"/>
              <a:t>National College …</a:t>
            </a:r>
            <a:endParaRPr lang="en-GB" dirty="0"/>
          </a:p>
        </p:txBody>
      </p:sp>
      <p:sp>
        <p:nvSpPr>
          <p:cNvPr id="15" name="Rectangle 14"/>
          <p:cNvSpPr/>
          <p:nvPr/>
        </p:nvSpPr>
        <p:spPr bwMode="auto">
          <a:xfrm>
            <a:off x="2627784" y="1412776"/>
            <a:ext cx="3816424" cy="4896544"/>
          </a:xfrm>
          <a:prstGeom prst="rect">
            <a:avLst/>
          </a:prstGeom>
          <a:solidFill>
            <a:srgbClr val="000000">
              <a:alpha val="78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4" name="Rounded Rectangle 13"/>
          <p:cNvSpPr/>
          <p:nvPr/>
        </p:nvSpPr>
        <p:spPr bwMode="auto">
          <a:xfrm>
            <a:off x="2987824" y="3005336"/>
            <a:ext cx="3096344" cy="1575792"/>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6" name="Rounded Rectangle 15"/>
          <p:cNvSpPr/>
          <p:nvPr/>
        </p:nvSpPr>
        <p:spPr bwMode="auto">
          <a:xfrm>
            <a:off x="3059832" y="3429000"/>
            <a:ext cx="2952328" cy="1080120"/>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7" name="TextBox 16"/>
          <p:cNvSpPr txBox="1"/>
          <p:nvPr/>
        </p:nvSpPr>
        <p:spPr>
          <a:xfrm>
            <a:off x="3127169" y="3028890"/>
            <a:ext cx="712054" cy="400110"/>
          </a:xfrm>
          <a:prstGeom prst="rect">
            <a:avLst/>
          </a:prstGeom>
          <a:noFill/>
        </p:spPr>
        <p:txBody>
          <a:bodyPr wrap="none" rtlCol="0">
            <a:spAutoFit/>
          </a:bodyPr>
          <a:lstStyle/>
          <a:p>
            <a:r>
              <a:rPr lang="en-GB"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Alert</a:t>
            </a:r>
            <a:endParaRPr lang="en-GB"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Oval 17"/>
          <p:cNvSpPr/>
          <p:nvPr/>
        </p:nvSpPr>
        <p:spPr bwMode="auto">
          <a:xfrm>
            <a:off x="5724128" y="3068960"/>
            <a:ext cx="216024" cy="216024"/>
          </a:xfrm>
          <a:prstGeom prst="ellipse">
            <a:avLst/>
          </a:prstGeom>
          <a:gradFill>
            <a:gsLst>
              <a:gs pos="0">
                <a:srgbClr val="C00000"/>
              </a:gs>
              <a:gs pos="45000">
                <a:srgbClr val="FF0000"/>
              </a:gs>
              <a:gs pos="70000">
                <a:srgbClr val="FF0300"/>
              </a:gs>
              <a:gs pos="100000">
                <a:srgbClr val="4D0808"/>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9" name="TextBox 18"/>
          <p:cNvSpPr txBox="1"/>
          <p:nvPr/>
        </p:nvSpPr>
        <p:spPr>
          <a:xfrm>
            <a:off x="3059832" y="3481844"/>
            <a:ext cx="2952327" cy="461665"/>
          </a:xfrm>
          <a:prstGeom prst="rect">
            <a:avLst/>
          </a:prstGeom>
          <a:noFill/>
        </p:spPr>
        <p:txBody>
          <a:bodyPr wrap="square" rtlCol="0">
            <a:spAutoFit/>
          </a:bodyPr>
          <a:lstStyle/>
          <a:p>
            <a:pPr algn="ctr"/>
            <a:r>
              <a:rPr lang="en-GB" sz="1200" dirty="0" smtClean="0"/>
              <a:t>Air conditioning in Business School has been operating for longer than expected</a:t>
            </a:r>
            <a:endParaRPr lang="en-GB" sz="1200" dirty="0"/>
          </a:p>
        </p:txBody>
      </p:sp>
      <p:sp>
        <p:nvSpPr>
          <p:cNvPr id="20" name="Rounded Rectangle 19"/>
          <p:cNvSpPr/>
          <p:nvPr/>
        </p:nvSpPr>
        <p:spPr bwMode="auto">
          <a:xfrm>
            <a:off x="3923928" y="4077072"/>
            <a:ext cx="1296144"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1" name="TextBox 20"/>
          <p:cNvSpPr txBox="1"/>
          <p:nvPr/>
        </p:nvSpPr>
        <p:spPr>
          <a:xfrm>
            <a:off x="4354765" y="4129335"/>
            <a:ext cx="505267" cy="261610"/>
          </a:xfrm>
          <a:prstGeom prst="rect">
            <a:avLst/>
          </a:prstGeom>
          <a:noFill/>
        </p:spPr>
        <p:txBody>
          <a:bodyPr wrap="none" rtlCol="0">
            <a:spAutoFit/>
          </a:bodyPr>
          <a:lstStyle/>
          <a:p>
            <a:r>
              <a:rPr lang="en-GB" sz="1050" b="1" dirty="0" smtClean="0"/>
              <a:t>View</a:t>
            </a:r>
            <a:endParaRPr lang="en-GB" sz="1050" b="1"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2627784" y="1412776"/>
            <a:ext cx="3816424" cy="4896544"/>
          </a:xfrm>
          <a:prstGeom prst="rect">
            <a:avLst/>
          </a:prstGeom>
          <a:gradFill>
            <a:gsLst>
              <a:gs pos="0">
                <a:schemeClr val="tx1"/>
              </a:gs>
              <a:gs pos="39999">
                <a:schemeClr val="accent1">
                  <a:lumMod val="25000"/>
                </a:schemeClr>
              </a:gs>
              <a:gs pos="70000">
                <a:schemeClr val="accent1">
                  <a:lumMod val="50000"/>
                </a:schemeClr>
              </a:gs>
              <a:gs pos="100000">
                <a:schemeClr val="tx1"/>
              </a:gs>
            </a:gsLst>
            <a:lin ang="16200000" scaled="0"/>
          </a:gra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5" name="Rounded Rectangle 4"/>
          <p:cNvSpPr/>
          <p:nvPr/>
        </p:nvSpPr>
        <p:spPr bwMode="auto">
          <a:xfrm>
            <a:off x="2915816" y="1700808"/>
            <a:ext cx="3240360" cy="432048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6" name="Rectangle 5"/>
          <p:cNvSpPr/>
          <p:nvPr/>
        </p:nvSpPr>
        <p:spPr bwMode="auto">
          <a:xfrm>
            <a:off x="2915816" y="2348880"/>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 name="Rectangle 6"/>
          <p:cNvSpPr/>
          <p:nvPr/>
        </p:nvSpPr>
        <p:spPr bwMode="auto">
          <a:xfrm>
            <a:off x="2915816" y="3212976"/>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2915816" y="4077072"/>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2915816" y="4941168"/>
            <a:ext cx="3240360" cy="576064"/>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 name="Isosceles Triangle 9"/>
          <p:cNvSpPr/>
          <p:nvPr/>
        </p:nvSpPr>
        <p:spPr bwMode="auto">
          <a:xfrm rot="10800000">
            <a:off x="4499992" y="5301208"/>
            <a:ext cx="288032" cy="144016"/>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TextBox 10"/>
          <p:cNvSpPr txBox="1"/>
          <p:nvPr/>
        </p:nvSpPr>
        <p:spPr>
          <a:xfrm>
            <a:off x="3275856" y="1844824"/>
            <a:ext cx="2626040" cy="338554"/>
          </a:xfrm>
          <a:prstGeom prst="rect">
            <a:avLst/>
          </a:prstGeom>
          <a:noFill/>
        </p:spPr>
        <p:txBody>
          <a:bodyPr wrap="none" rtlCol="0">
            <a:spAutoFit/>
          </a:bodyPr>
          <a:lstStyle/>
          <a:p>
            <a:r>
              <a:rPr lang="en-GB" sz="1600" b="1" dirty="0" smtClean="0">
                <a:solidFill>
                  <a:schemeClr val="bg2"/>
                </a:solidFill>
              </a:rPr>
              <a:t>Air Conditioning: </a:t>
            </a:r>
            <a:r>
              <a:rPr lang="en-GB" sz="1600" b="1" dirty="0" err="1" smtClean="0">
                <a:solidFill>
                  <a:schemeClr val="bg2"/>
                </a:solidFill>
              </a:rPr>
              <a:t>Univ</a:t>
            </a:r>
            <a:r>
              <a:rPr lang="en-GB" sz="1600" b="1" dirty="0" smtClean="0">
                <a:solidFill>
                  <a:schemeClr val="bg2"/>
                </a:solidFill>
              </a:rPr>
              <a:t>…</a:t>
            </a:r>
            <a:endParaRPr lang="en-GB" sz="1600" b="1" dirty="0">
              <a:solidFill>
                <a:schemeClr val="bg2"/>
              </a:solidFill>
            </a:endParaRPr>
          </a:p>
        </p:txBody>
      </p:sp>
      <p:sp>
        <p:nvSpPr>
          <p:cNvPr id="12" name="TextBox 11"/>
          <p:cNvSpPr txBox="1"/>
          <p:nvPr/>
        </p:nvSpPr>
        <p:spPr>
          <a:xfrm>
            <a:off x="3059832" y="3399383"/>
            <a:ext cx="1247457" cy="461665"/>
          </a:xfrm>
          <a:prstGeom prst="rect">
            <a:avLst/>
          </a:prstGeom>
          <a:noFill/>
        </p:spPr>
        <p:txBody>
          <a:bodyPr wrap="none" rtlCol="0">
            <a:spAutoFit/>
          </a:bodyPr>
          <a:lstStyle/>
          <a:p>
            <a:r>
              <a:rPr lang="en-GB" dirty="0" smtClean="0"/>
              <a:t>Horizon</a:t>
            </a:r>
            <a:endParaRPr lang="en-GB" dirty="0"/>
          </a:p>
        </p:txBody>
      </p:sp>
      <p:sp>
        <p:nvSpPr>
          <p:cNvPr id="13" name="TextBox 12"/>
          <p:cNvSpPr txBox="1"/>
          <p:nvPr/>
        </p:nvSpPr>
        <p:spPr>
          <a:xfrm>
            <a:off x="3059832" y="4293096"/>
            <a:ext cx="1127232" cy="461665"/>
          </a:xfrm>
          <a:prstGeom prst="rect">
            <a:avLst/>
          </a:prstGeom>
          <a:noFill/>
        </p:spPr>
        <p:txBody>
          <a:bodyPr wrap="none" rtlCol="0">
            <a:spAutoFit/>
          </a:bodyPr>
          <a:lstStyle/>
          <a:p>
            <a:r>
              <a:rPr lang="en-GB" dirty="0" smtClean="0"/>
              <a:t>Library</a:t>
            </a:r>
            <a:endParaRPr lang="en-GB" dirty="0"/>
          </a:p>
        </p:txBody>
      </p:sp>
      <p:sp>
        <p:nvSpPr>
          <p:cNvPr id="14" name="TextBox 13"/>
          <p:cNvSpPr txBox="1"/>
          <p:nvPr/>
        </p:nvSpPr>
        <p:spPr>
          <a:xfrm>
            <a:off x="3059832" y="2535287"/>
            <a:ext cx="2462534" cy="461665"/>
          </a:xfrm>
          <a:prstGeom prst="rect">
            <a:avLst/>
          </a:prstGeom>
          <a:noFill/>
        </p:spPr>
        <p:txBody>
          <a:bodyPr wrap="none" rtlCol="0">
            <a:spAutoFit/>
          </a:bodyPr>
          <a:lstStyle/>
          <a:p>
            <a:r>
              <a:rPr lang="en-GB" dirty="0" smtClean="0"/>
              <a:t>Business School</a:t>
            </a:r>
            <a:endParaRPr lang="en-GB" dirty="0"/>
          </a:p>
        </p:txBody>
      </p:sp>
      <p:sp>
        <p:nvSpPr>
          <p:cNvPr id="15" name="Oval 14"/>
          <p:cNvSpPr/>
          <p:nvPr/>
        </p:nvSpPr>
        <p:spPr bwMode="auto">
          <a:xfrm>
            <a:off x="5796136" y="2636912"/>
            <a:ext cx="216024" cy="216024"/>
          </a:xfrm>
          <a:prstGeom prst="ellipse">
            <a:avLst/>
          </a:prstGeom>
          <a:gradFill>
            <a:gsLst>
              <a:gs pos="0">
                <a:srgbClr val="C00000"/>
              </a:gs>
              <a:gs pos="45000">
                <a:srgbClr val="FF0000"/>
              </a:gs>
              <a:gs pos="70000">
                <a:srgbClr val="FF0300"/>
              </a:gs>
              <a:gs pos="100000">
                <a:srgbClr val="4D0808"/>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7" name="Oval 16"/>
          <p:cNvSpPr/>
          <p:nvPr/>
        </p:nvSpPr>
        <p:spPr bwMode="auto">
          <a:xfrm>
            <a:off x="5796136" y="3501008"/>
            <a:ext cx="216024" cy="216024"/>
          </a:xfrm>
          <a:prstGeom prst="ellipse">
            <a:avLst/>
          </a:prstGeom>
          <a:gradFill>
            <a:gsLst>
              <a:gs pos="0">
                <a:srgbClr val="002060"/>
              </a:gs>
              <a:gs pos="45000">
                <a:srgbClr val="0070C0"/>
              </a:gs>
              <a:gs pos="70000">
                <a:srgbClr val="00B0F0"/>
              </a:gs>
              <a:gs pos="100000">
                <a:srgbClr val="002060"/>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8" name="Oval 17"/>
          <p:cNvSpPr/>
          <p:nvPr/>
        </p:nvSpPr>
        <p:spPr bwMode="auto">
          <a:xfrm>
            <a:off x="5796136" y="4437112"/>
            <a:ext cx="216024" cy="216024"/>
          </a:xfrm>
          <a:prstGeom prst="ellipse">
            <a:avLst/>
          </a:prstGeom>
          <a:gradFill>
            <a:gsLst>
              <a:gs pos="0">
                <a:srgbClr val="002060"/>
              </a:gs>
              <a:gs pos="45000">
                <a:srgbClr val="0070C0"/>
              </a:gs>
              <a:gs pos="70000">
                <a:srgbClr val="00B0F0"/>
              </a:gs>
              <a:gs pos="100000">
                <a:srgbClr val="002060"/>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t>New places</a:t>
            </a:r>
            <a:endParaRPr lang="en-US" b="1" dirty="0"/>
          </a:p>
        </p:txBody>
      </p:sp>
      <p:sp>
        <p:nvSpPr>
          <p:cNvPr id="5" name="Subtitle 4"/>
          <p:cNvSpPr>
            <a:spLocks noGrp="1"/>
          </p:cNvSpPr>
          <p:nvPr>
            <p:ph type="subTitle" idx="1"/>
          </p:nvPr>
        </p:nvSpPr>
        <p:spPr/>
        <p:txBody>
          <a:bodyPr/>
          <a:lstStyle/>
          <a:p>
            <a:r>
              <a:rPr lang="en-US" dirty="0" smtClean="0"/>
              <a:t>Public vs. personal</a:t>
            </a:r>
          </a:p>
          <a:p>
            <a:r>
              <a:rPr lang="en-US" dirty="0" smtClean="0"/>
              <a:t>Open vs. private</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2627784" y="1412776"/>
            <a:ext cx="3816424" cy="4896544"/>
          </a:xfrm>
          <a:prstGeom prst="rect">
            <a:avLst/>
          </a:prstGeom>
          <a:gradFill>
            <a:gsLst>
              <a:gs pos="0">
                <a:schemeClr val="tx1"/>
              </a:gs>
              <a:gs pos="39999">
                <a:schemeClr val="accent1">
                  <a:lumMod val="25000"/>
                </a:schemeClr>
              </a:gs>
              <a:gs pos="70000">
                <a:schemeClr val="accent1">
                  <a:lumMod val="50000"/>
                </a:schemeClr>
              </a:gs>
              <a:gs pos="100000">
                <a:schemeClr val="tx1"/>
              </a:gs>
            </a:gsLst>
            <a:lin ang="16200000" scaled="0"/>
          </a:gra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5" name="Rounded Rectangle 4"/>
          <p:cNvSpPr/>
          <p:nvPr/>
        </p:nvSpPr>
        <p:spPr bwMode="auto">
          <a:xfrm>
            <a:off x="2915816" y="1700808"/>
            <a:ext cx="3240360" cy="432048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6" name="Rectangle 5"/>
          <p:cNvSpPr/>
          <p:nvPr/>
        </p:nvSpPr>
        <p:spPr bwMode="auto">
          <a:xfrm>
            <a:off x="2915816" y="2348880"/>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 name="Rectangle 6"/>
          <p:cNvSpPr/>
          <p:nvPr/>
        </p:nvSpPr>
        <p:spPr bwMode="auto">
          <a:xfrm>
            <a:off x="2915816" y="3212976"/>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2915816" y="4077072"/>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2915816" y="4941168"/>
            <a:ext cx="3240360" cy="576064"/>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 name="Isosceles Triangle 9"/>
          <p:cNvSpPr/>
          <p:nvPr/>
        </p:nvSpPr>
        <p:spPr bwMode="auto">
          <a:xfrm rot="10800000">
            <a:off x="4499992" y="5301208"/>
            <a:ext cx="288032" cy="144016"/>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TextBox 10"/>
          <p:cNvSpPr txBox="1"/>
          <p:nvPr/>
        </p:nvSpPr>
        <p:spPr>
          <a:xfrm>
            <a:off x="3275856" y="1844824"/>
            <a:ext cx="2568332" cy="338554"/>
          </a:xfrm>
          <a:prstGeom prst="rect">
            <a:avLst/>
          </a:prstGeom>
          <a:noFill/>
        </p:spPr>
        <p:txBody>
          <a:bodyPr wrap="none" rtlCol="0">
            <a:spAutoFit/>
          </a:bodyPr>
          <a:lstStyle/>
          <a:p>
            <a:r>
              <a:rPr lang="en-GB" sz="1600" b="1" dirty="0" smtClean="0">
                <a:solidFill>
                  <a:schemeClr val="bg2"/>
                </a:solidFill>
              </a:rPr>
              <a:t>Air Conditioning: </a:t>
            </a:r>
            <a:r>
              <a:rPr lang="en-GB" sz="1600" b="1" dirty="0" err="1" smtClean="0">
                <a:solidFill>
                  <a:schemeClr val="bg2"/>
                </a:solidFill>
              </a:rPr>
              <a:t>Univ</a:t>
            </a:r>
            <a:r>
              <a:rPr lang="en-GB" sz="1600" b="1" dirty="0" smtClean="0">
                <a:solidFill>
                  <a:schemeClr val="bg2"/>
                </a:solidFill>
              </a:rPr>
              <a:t>…</a:t>
            </a:r>
            <a:endParaRPr lang="en-GB" sz="1600" b="1" dirty="0">
              <a:solidFill>
                <a:schemeClr val="bg2"/>
              </a:solidFill>
            </a:endParaRPr>
          </a:p>
        </p:txBody>
      </p:sp>
      <p:sp>
        <p:nvSpPr>
          <p:cNvPr id="12" name="TextBox 11"/>
          <p:cNvSpPr txBox="1"/>
          <p:nvPr/>
        </p:nvSpPr>
        <p:spPr>
          <a:xfrm>
            <a:off x="3059832" y="3399383"/>
            <a:ext cx="1247457" cy="461665"/>
          </a:xfrm>
          <a:prstGeom prst="rect">
            <a:avLst/>
          </a:prstGeom>
          <a:noFill/>
        </p:spPr>
        <p:txBody>
          <a:bodyPr wrap="none" rtlCol="0">
            <a:spAutoFit/>
          </a:bodyPr>
          <a:lstStyle/>
          <a:p>
            <a:r>
              <a:rPr lang="en-GB" dirty="0" smtClean="0"/>
              <a:t>Horizon</a:t>
            </a:r>
            <a:endParaRPr lang="en-GB" dirty="0"/>
          </a:p>
        </p:txBody>
      </p:sp>
      <p:sp>
        <p:nvSpPr>
          <p:cNvPr id="13" name="TextBox 12"/>
          <p:cNvSpPr txBox="1"/>
          <p:nvPr/>
        </p:nvSpPr>
        <p:spPr>
          <a:xfrm>
            <a:off x="3059832" y="4293096"/>
            <a:ext cx="1127232" cy="461665"/>
          </a:xfrm>
          <a:prstGeom prst="rect">
            <a:avLst/>
          </a:prstGeom>
          <a:noFill/>
        </p:spPr>
        <p:txBody>
          <a:bodyPr wrap="none" rtlCol="0">
            <a:spAutoFit/>
          </a:bodyPr>
          <a:lstStyle/>
          <a:p>
            <a:r>
              <a:rPr lang="en-GB" dirty="0" smtClean="0"/>
              <a:t>Library</a:t>
            </a:r>
            <a:endParaRPr lang="en-GB" dirty="0"/>
          </a:p>
        </p:txBody>
      </p:sp>
      <p:sp>
        <p:nvSpPr>
          <p:cNvPr id="17" name="Oval 16"/>
          <p:cNvSpPr/>
          <p:nvPr/>
        </p:nvSpPr>
        <p:spPr bwMode="auto">
          <a:xfrm>
            <a:off x="5796136" y="3501008"/>
            <a:ext cx="216024" cy="216024"/>
          </a:xfrm>
          <a:prstGeom prst="ellipse">
            <a:avLst/>
          </a:prstGeom>
          <a:gradFill>
            <a:gsLst>
              <a:gs pos="0">
                <a:srgbClr val="002060"/>
              </a:gs>
              <a:gs pos="45000">
                <a:srgbClr val="0070C0"/>
              </a:gs>
              <a:gs pos="70000">
                <a:srgbClr val="00B0F0"/>
              </a:gs>
              <a:gs pos="100000">
                <a:srgbClr val="002060"/>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8" name="Oval 17"/>
          <p:cNvSpPr/>
          <p:nvPr/>
        </p:nvSpPr>
        <p:spPr bwMode="auto">
          <a:xfrm>
            <a:off x="5796136" y="4437112"/>
            <a:ext cx="216024" cy="216024"/>
          </a:xfrm>
          <a:prstGeom prst="ellipse">
            <a:avLst/>
          </a:prstGeom>
          <a:gradFill>
            <a:gsLst>
              <a:gs pos="0">
                <a:srgbClr val="002060"/>
              </a:gs>
              <a:gs pos="45000">
                <a:srgbClr val="0070C0"/>
              </a:gs>
              <a:gs pos="70000">
                <a:srgbClr val="00B0F0"/>
              </a:gs>
              <a:gs pos="100000">
                <a:srgbClr val="002060"/>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9" name="Rectangle 18"/>
          <p:cNvSpPr/>
          <p:nvPr/>
        </p:nvSpPr>
        <p:spPr bwMode="auto">
          <a:xfrm>
            <a:off x="2915816" y="2348880"/>
            <a:ext cx="3240360" cy="86409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4" name="TextBox 13"/>
          <p:cNvSpPr txBox="1"/>
          <p:nvPr/>
        </p:nvSpPr>
        <p:spPr>
          <a:xfrm>
            <a:off x="3059832" y="2535287"/>
            <a:ext cx="2462534" cy="461665"/>
          </a:xfrm>
          <a:prstGeom prst="rect">
            <a:avLst/>
          </a:prstGeom>
          <a:noFill/>
        </p:spPr>
        <p:txBody>
          <a:bodyPr wrap="none" rtlCol="0">
            <a:spAutoFit/>
          </a:bodyPr>
          <a:lstStyle/>
          <a:p>
            <a:r>
              <a:rPr lang="en-GB" dirty="0" smtClean="0"/>
              <a:t>Business School</a:t>
            </a:r>
            <a:endParaRPr lang="en-GB" dirty="0"/>
          </a:p>
        </p:txBody>
      </p:sp>
      <p:sp>
        <p:nvSpPr>
          <p:cNvPr id="15" name="Oval 14"/>
          <p:cNvSpPr/>
          <p:nvPr/>
        </p:nvSpPr>
        <p:spPr bwMode="auto">
          <a:xfrm>
            <a:off x="5796136" y="2636912"/>
            <a:ext cx="216024" cy="216024"/>
          </a:xfrm>
          <a:prstGeom prst="ellipse">
            <a:avLst/>
          </a:prstGeom>
          <a:gradFill>
            <a:gsLst>
              <a:gs pos="0">
                <a:srgbClr val="C00000"/>
              </a:gs>
              <a:gs pos="45000">
                <a:srgbClr val="FF0000"/>
              </a:gs>
              <a:gs pos="70000">
                <a:srgbClr val="FF0300"/>
              </a:gs>
              <a:gs pos="100000">
                <a:srgbClr val="4D0808"/>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1556792"/>
            <a:ext cx="8540055" cy="4634458"/>
          </a:xfrm>
        </p:spPr>
        <p:txBody>
          <a:bodyPr>
            <a:normAutofit/>
          </a:bodyPr>
          <a:lstStyle/>
          <a:p>
            <a:pPr algn="r">
              <a:buNone/>
            </a:pPr>
            <a:r>
              <a:rPr lang="en-GB" b="1" dirty="0" smtClean="0"/>
              <a:t>Examples</a:t>
            </a:r>
          </a:p>
        </p:txBody>
      </p:sp>
      <p:sp>
        <p:nvSpPr>
          <p:cNvPr id="3" name="Title 2"/>
          <p:cNvSpPr>
            <a:spLocks noGrp="1"/>
          </p:cNvSpPr>
          <p:nvPr>
            <p:ph type="title"/>
          </p:nvPr>
        </p:nvSpPr>
        <p:spPr/>
        <p:txBody>
          <a:bodyPr/>
          <a:lstStyle/>
          <a:p>
            <a:r>
              <a:rPr lang="en-GB" dirty="0" smtClean="0"/>
              <a:t>User interfaces</a:t>
            </a:r>
            <a:endParaRPr lang="en-GB" dirty="0"/>
          </a:p>
        </p:txBody>
      </p:sp>
      <p:sp>
        <p:nvSpPr>
          <p:cNvPr id="4" name="Rectangle 3"/>
          <p:cNvSpPr/>
          <p:nvPr/>
        </p:nvSpPr>
        <p:spPr bwMode="auto">
          <a:xfrm>
            <a:off x="2627784" y="1412776"/>
            <a:ext cx="3816424" cy="4896544"/>
          </a:xfrm>
          <a:prstGeom prst="rect">
            <a:avLst/>
          </a:prstGeom>
          <a:gradFill>
            <a:gsLst>
              <a:gs pos="0">
                <a:schemeClr val="tx1"/>
              </a:gs>
              <a:gs pos="39999">
                <a:schemeClr val="accent1">
                  <a:lumMod val="25000"/>
                </a:schemeClr>
              </a:gs>
              <a:gs pos="70000">
                <a:schemeClr val="accent1">
                  <a:lumMod val="50000"/>
                </a:schemeClr>
              </a:gs>
              <a:gs pos="100000">
                <a:schemeClr val="tx1"/>
              </a:gs>
            </a:gsLst>
            <a:lin ang="16200000" scaled="0"/>
          </a:gradFill>
          <a:ln w="9525" cap="flat" cmpd="sng" algn="ctr">
            <a:solidFill>
              <a:schemeClr val="tx1"/>
            </a:solidFill>
            <a:prstDash val="solid"/>
            <a:round/>
            <a:headEnd type="none" w="med" len="med"/>
            <a:tailEnd type="none" w="med" len="med"/>
          </a:ln>
          <a:effectLst>
            <a:glow rad="139700">
              <a:schemeClr val="accent6">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5" name="Rounded Rectangle 4"/>
          <p:cNvSpPr/>
          <p:nvPr/>
        </p:nvSpPr>
        <p:spPr bwMode="auto">
          <a:xfrm>
            <a:off x="2915816" y="1700808"/>
            <a:ext cx="3240360" cy="432048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6" name="Rectangle 5"/>
          <p:cNvSpPr/>
          <p:nvPr/>
        </p:nvSpPr>
        <p:spPr bwMode="auto">
          <a:xfrm>
            <a:off x="2915816" y="2348880"/>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7" name="Rectangle 6"/>
          <p:cNvSpPr/>
          <p:nvPr/>
        </p:nvSpPr>
        <p:spPr bwMode="auto">
          <a:xfrm>
            <a:off x="2915816" y="3212976"/>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8" name="Rectangle 7"/>
          <p:cNvSpPr/>
          <p:nvPr/>
        </p:nvSpPr>
        <p:spPr bwMode="auto">
          <a:xfrm>
            <a:off x="2915816" y="4077072"/>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9" name="Rectangle 8"/>
          <p:cNvSpPr/>
          <p:nvPr/>
        </p:nvSpPr>
        <p:spPr bwMode="auto">
          <a:xfrm>
            <a:off x="2915816" y="4941168"/>
            <a:ext cx="3240360" cy="576064"/>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0" name="Isosceles Triangle 9"/>
          <p:cNvSpPr/>
          <p:nvPr/>
        </p:nvSpPr>
        <p:spPr bwMode="auto">
          <a:xfrm rot="10800000">
            <a:off x="4499992" y="5301208"/>
            <a:ext cx="288032" cy="144016"/>
          </a:xfrm>
          <a:prstGeom prs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1" name="TextBox 10"/>
          <p:cNvSpPr txBox="1"/>
          <p:nvPr/>
        </p:nvSpPr>
        <p:spPr>
          <a:xfrm>
            <a:off x="3275856" y="1844824"/>
            <a:ext cx="2626040" cy="338554"/>
          </a:xfrm>
          <a:prstGeom prst="rect">
            <a:avLst/>
          </a:prstGeom>
          <a:noFill/>
        </p:spPr>
        <p:txBody>
          <a:bodyPr wrap="none" rtlCol="0">
            <a:spAutoFit/>
          </a:bodyPr>
          <a:lstStyle/>
          <a:p>
            <a:r>
              <a:rPr lang="en-GB" sz="1600" b="1" dirty="0" smtClean="0">
                <a:solidFill>
                  <a:schemeClr val="bg2"/>
                </a:solidFill>
              </a:rPr>
              <a:t>Air Conditioning: </a:t>
            </a:r>
            <a:r>
              <a:rPr lang="en-GB" sz="1600" b="1" dirty="0" err="1" smtClean="0">
                <a:solidFill>
                  <a:schemeClr val="bg2"/>
                </a:solidFill>
              </a:rPr>
              <a:t>Univ</a:t>
            </a:r>
            <a:r>
              <a:rPr lang="en-GB" sz="1600" b="1" dirty="0" smtClean="0">
                <a:solidFill>
                  <a:schemeClr val="bg2"/>
                </a:solidFill>
              </a:rPr>
              <a:t>…</a:t>
            </a:r>
            <a:endParaRPr lang="en-GB" sz="1600" b="1" dirty="0">
              <a:solidFill>
                <a:schemeClr val="bg2"/>
              </a:solidFill>
            </a:endParaRPr>
          </a:p>
        </p:txBody>
      </p:sp>
      <p:sp>
        <p:nvSpPr>
          <p:cNvPr id="12" name="TextBox 11"/>
          <p:cNvSpPr txBox="1"/>
          <p:nvPr/>
        </p:nvSpPr>
        <p:spPr>
          <a:xfrm>
            <a:off x="3059832" y="3399383"/>
            <a:ext cx="1247457" cy="461665"/>
          </a:xfrm>
          <a:prstGeom prst="rect">
            <a:avLst/>
          </a:prstGeom>
          <a:noFill/>
        </p:spPr>
        <p:txBody>
          <a:bodyPr wrap="none" rtlCol="0">
            <a:spAutoFit/>
          </a:bodyPr>
          <a:lstStyle/>
          <a:p>
            <a:r>
              <a:rPr lang="en-GB" dirty="0" smtClean="0"/>
              <a:t>Horizon</a:t>
            </a:r>
            <a:endParaRPr lang="en-GB" dirty="0"/>
          </a:p>
        </p:txBody>
      </p:sp>
      <p:sp>
        <p:nvSpPr>
          <p:cNvPr id="13" name="TextBox 12"/>
          <p:cNvSpPr txBox="1"/>
          <p:nvPr/>
        </p:nvSpPr>
        <p:spPr>
          <a:xfrm>
            <a:off x="3059832" y="4293096"/>
            <a:ext cx="1127232" cy="461665"/>
          </a:xfrm>
          <a:prstGeom prst="rect">
            <a:avLst/>
          </a:prstGeom>
          <a:noFill/>
        </p:spPr>
        <p:txBody>
          <a:bodyPr wrap="none" rtlCol="0">
            <a:spAutoFit/>
          </a:bodyPr>
          <a:lstStyle/>
          <a:p>
            <a:r>
              <a:rPr lang="en-GB" dirty="0" smtClean="0"/>
              <a:t>Library</a:t>
            </a:r>
            <a:endParaRPr lang="en-GB" dirty="0"/>
          </a:p>
        </p:txBody>
      </p:sp>
      <p:sp>
        <p:nvSpPr>
          <p:cNvPr id="17" name="Oval 16"/>
          <p:cNvSpPr/>
          <p:nvPr/>
        </p:nvSpPr>
        <p:spPr bwMode="auto">
          <a:xfrm>
            <a:off x="5796136" y="3501008"/>
            <a:ext cx="216024" cy="216024"/>
          </a:xfrm>
          <a:prstGeom prst="ellipse">
            <a:avLst/>
          </a:prstGeom>
          <a:gradFill>
            <a:gsLst>
              <a:gs pos="0">
                <a:srgbClr val="002060"/>
              </a:gs>
              <a:gs pos="45000">
                <a:srgbClr val="0070C0"/>
              </a:gs>
              <a:gs pos="70000">
                <a:srgbClr val="00B0F0"/>
              </a:gs>
              <a:gs pos="100000">
                <a:srgbClr val="002060"/>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8" name="Oval 17"/>
          <p:cNvSpPr/>
          <p:nvPr/>
        </p:nvSpPr>
        <p:spPr bwMode="auto">
          <a:xfrm>
            <a:off x="5796136" y="4437112"/>
            <a:ext cx="216024" cy="216024"/>
          </a:xfrm>
          <a:prstGeom prst="ellipse">
            <a:avLst/>
          </a:prstGeom>
          <a:gradFill>
            <a:gsLst>
              <a:gs pos="0">
                <a:srgbClr val="002060"/>
              </a:gs>
              <a:gs pos="45000">
                <a:srgbClr val="0070C0"/>
              </a:gs>
              <a:gs pos="70000">
                <a:srgbClr val="00B0F0"/>
              </a:gs>
              <a:gs pos="100000">
                <a:srgbClr val="002060"/>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9" name="Rectangle 18"/>
          <p:cNvSpPr/>
          <p:nvPr/>
        </p:nvSpPr>
        <p:spPr bwMode="auto">
          <a:xfrm>
            <a:off x="2915816" y="2348880"/>
            <a:ext cx="3240360" cy="864096"/>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14" name="TextBox 13"/>
          <p:cNvSpPr txBox="1"/>
          <p:nvPr/>
        </p:nvSpPr>
        <p:spPr>
          <a:xfrm>
            <a:off x="3059832" y="2535287"/>
            <a:ext cx="2462534" cy="461665"/>
          </a:xfrm>
          <a:prstGeom prst="rect">
            <a:avLst/>
          </a:prstGeom>
          <a:noFill/>
        </p:spPr>
        <p:txBody>
          <a:bodyPr wrap="none" rtlCol="0">
            <a:spAutoFit/>
          </a:bodyPr>
          <a:lstStyle/>
          <a:p>
            <a:r>
              <a:rPr lang="en-GB" dirty="0" smtClean="0"/>
              <a:t>Business School</a:t>
            </a:r>
            <a:endParaRPr lang="en-GB" dirty="0"/>
          </a:p>
        </p:txBody>
      </p:sp>
      <p:sp>
        <p:nvSpPr>
          <p:cNvPr id="15" name="Oval 14"/>
          <p:cNvSpPr/>
          <p:nvPr/>
        </p:nvSpPr>
        <p:spPr bwMode="auto">
          <a:xfrm>
            <a:off x="5796136" y="2636912"/>
            <a:ext cx="216024" cy="216024"/>
          </a:xfrm>
          <a:prstGeom prst="ellipse">
            <a:avLst/>
          </a:prstGeom>
          <a:gradFill>
            <a:gsLst>
              <a:gs pos="0">
                <a:srgbClr val="C00000"/>
              </a:gs>
              <a:gs pos="45000">
                <a:srgbClr val="FF0000"/>
              </a:gs>
              <a:gs pos="70000">
                <a:srgbClr val="FF0300"/>
              </a:gs>
              <a:gs pos="100000">
                <a:srgbClr val="4D0808"/>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0" name="Rectangle 19"/>
          <p:cNvSpPr/>
          <p:nvPr/>
        </p:nvSpPr>
        <p:spPr bwMode="auto">
          <a:xfrm>
            <a:off x="2915816" y="3212976"/>
            <a:ext cx="3240360" cy="864096"/>
          </a:xfrm>
          <a:prstGeom prst="rect">
            <a:avLst/>
          </a:prstGeom>
          <a:solidFill>
            <a:srgbClr val="FFFFFF">
              <a:alpha val="80000"/>
            </a:srgb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1" name="TextBox 20"/>
          <p:cNvSpPr txBox="1"/>
          <p:nvPr/>
        </p:nvSpPr>
        <p:spPr>
          <a:xfrm>
            <a:off x="3059832" y="3399383"/>
            <a:ext cx="1914307" cy="461665"/>
          </a:xfrm>
          <a:prstGeom prst="rect">
            <a:avLst/>
          </a:prstGeom>
          <a:noFill/>
        </p:spPr>
        <p:txBody>
          <a:bodyPr wrap="none" rtlCol="0">
            <a:spAutoFit/>
          </a:bodyPr>
          <a:lstStyle/>
          <a:p>
            <a:r>
              <a:rPr lang="en-GB" dirty="0" smtClean="0"/>
              <a:t>City Hospital</a:t>
            </a:r>
            <a:endParaRPr lang="en-GB" dirty="0"/>
          </a:p>
        </p:txBody>
      </p:sp>
      <p:sp>
        <p:nvSpPr>
          <p:cNvPr id="22" name="TextBox 21"/>
          <p:cNvSpPr txBox="1"/>
          <p:nvPr/>
        </p:nvSpPr>
        <p:spPr>
          <a:xfrm>
            <a:off x="3059832" y="4293096"/>
            <a:ext cx="2840842" cy="461665"/>
          </a:xfrm>
          <a:prstGeom prst="rect">
            <a:avLst/>
          </a:prstGeom>
          <a:noFill/>
        </p:spPr>
        <p:txBody>
          <a:bodyPr wrap="none" rtlCol="0">
            <a:spAutoFit/>
          </a:bodyPr>
          <a:lstStyle/>
          <a:p>
            <a:r>
              <a:rPr lang="en-GB" dirty="0" smtClean="0"/>
              <a:t>National College …</a:t>
            </a:r>
            <a:endParaRPr lang="en-GB" dirty="0"/>
          </a:p>
        </p:txBody>
      </p:sp>
      <p:sp>
        <p:nvSpPr>
          <p:cNvPr id="23" name="Rectangle 22"/>
          <p:cNvSpPr/>
          <p:nvPr/>
        </p:nvSpPr>
        <p:spPr bwMode="auto">
          <a:xfrm>
            <a:off x="2627784" y="1412776"/>
            <a:ext cx="3816424" cy="4896544"/>
          </a:xfrm>
          <a:prstGeom prst="rect">
            <a:avLst/>
          </a:prstGeom>
          <a:solidFill>
            <a:srgbClr val="000000">
              <a:alpha val="78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4" name="Rounded Rectangle 23"/>
          <p:cNvSpPr/>
          <p:nvPr/>
        </p:nvSpPr>
        <p:spPr bwMode="auto">
          <a:xfrm>
            <a:off x="2987824" y="3005336"/>
            <a:ext cx="3096344" cy="1575792"/>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5" name="Rounded Rectangle 24"/>
          <p:cNvSpPr/>
          <p:nvPr/>
        </p:nvSpPr>
        <p:spPr bwMode="auto">
          <a:xfrm>
            <a:off x="3059832" y="3429000"/>
            <a:ext cx="2952328" cy="1080120"/>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6" name="TextBox 25"/>
          <p:cNvSpPr txBox="1"/>
          <p:nvPr/>
        </p:nvSpPr>
        <p:spPr>
          <a:xfrm>
            <a:off x="3127169" y="3028890"/>
            <a:ext cx="1997663" cy="400110"/>
          </a:xfrm>
          <a:prstGeom prst="rect">
            <a:avLst/>
          </a:prstGeom>
          <a:noFill/>
        </p:spPr>
        <p:txBody>
          <a:bodyPr wrap="none" rtlCol="0">
            <a:spAutoFit/>
          </a:bodyPr>
          <a:lstStyle/>
          <a:p>
            <a:r>
              <a:rPr lang="en-GB"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Air Conditioning</a:t>
            </a:r>
            <a:endParaRPr lang="en-GB"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27" name="Oval 26"/>
          <p:cNvSpPr/>
          <p:nvPr/>
        </p:nvSpPr>
        <p:spPr bwMode="auto">
          <a:xfrm>
            <a:off x="5724128" y="3068960"/>
            <a:ext cx="216024" cy="216024"/>
          </a:xfrm>
          <a:prstGeom prst="ellipse">
            <a:avLst/>
          </a:prstGeom>
          <a:gradFill>
            <a:gsLst>
              <a:gs pos="0">
                <a:srgbClr val="C00000"/>
              </a:gs>
              <a:gs pos="45000">
                <a:srgbClr val="FF0000"/>
              </a:gs>
              <a:gs pos="70000">
                <a:srgbClr val="FF0300"/>
              </a:gs>
              <a:gs pos="100000">
                <a:srgbClr val="4D0808"/>
              </a:gs>
            </a:gsLst>
            <a:lin ang="16200000" scaled="0"/>
          </a:gradFill>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28" name="TextBox 27"/>
          <p:cNvSpPr txBox="1"/>
          <p:nvPr/>
        </p:nvSpPr>
        <p:spPr>
          <a:xfrm>
            <a:off x="3059832" y="3481844"/>
            <a:ext cx="2952327" cy="600164"/>
          </a:xfrm>
          <a:prstGeom prst="rect">
            <a:avLst/>
          </a:prstGeom>
          <a:noFill/>
        </p:spPr>
        <p:txBody>
          <a:bodyPr wrap="square" rtlCol="0">
            <a:spAutoFit/>
          </a:bodyPr>
          <a:lstStyle/>
          <a:p>
            <a:pPr algn="ctr"/>
            <a:r>
              <a:rPr lang="en-GB" sz="1100" dirty="0" smtClean="0"/>
              <a:t>Internal temp.: 21°C</a:t>
            </a:r>
          </a:p>
          <a:p>
            <a:pPr algn="ctr"/>
            <a:r>
              <a:rPr lang="en-GB" sz="1100" dirty="0" smtClean="0"/>
              <a:t>External temp.: 29°C</a:t>
            </a:r>
          </a:p>
          <a:p>
            <a:pPr algn="ctr"/>
            <a:r>
              <a:rPr lang="en-GB" sz="1100" dirty="0" smtClean="0"/>
              <a:t>Employees in workplace: 0</a:t>
            </a:r>
            <a:endParaRPr lang="en-GB" sz="1100" dirty="0"/>
          </a:p>
        </p:txBody>
      </p:sp>
      <p:sp>
        <p:nvSpPr>
          <p:cNvPr id="29" name="Rounded Rectangle 28"/>
          <p:cNvSpPr/>
          <p:nvPr/>
        </p:nvSpPr>
        <p:spPr bwMode="auto">
          <a:xfrm>
            <a:off x="3275856" y="4077072"/>
            <a:ext cx="792088"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0" name="TextBox 29"/>
          <p:cNvSpPr txBox="1"/>
          <p:nvPr/>
        </p:nvSpPr>
        <p:spPr>
          <a:xfrm>
            <a:off x="3347864" y="4149080"/>
            <a:ext cx="603050" cy="246221"/>
          </a:xfrm>
          <a:prstGeom prst="rect">
            <a:avLst/>
          </a:prstGeom>
          <a:noFill/>
        </p:spPr>
        <p:txBody>
          <a:bodyPr wrap="none" rtlCol="0">
            <a:spAutoFit/>
          </a:bodyPr>
          <a:lstStyle/>
          <a:p>
            <a:r>
              <a:rPr lang="en-GB" sz="1000" b="1" dirty="0" smtClean="0"/>
              <a:t>Cancel</a:t>
            </a:r>
            <a:endParaRPr lang="en-GB" sz="1000" b="1" dirty="0"/>
          </a:p>
        </p:txBody>
      </p:sp>
      <p:sp>
        <p:nvSpPr>
          <p:cNvPr id="31" name="Rounded Rectangle 30"/>
          <p:cNvSpPr/>
          <p:nvPr/>
        </p:nvSpPr>
        <p:spPr bwMode="auto">
          <a:xfrm>
            <a:off x="4139952" y="4077072"/>
            <a:ext cx="792088"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2" name="TextBox 31"/>
          <p:cNvSpPr txBox="1"/>
          <p:nvPr/>
        </p:nvSpPr>
        <p:spPr>
          <a:xfrm>
            <a:off x="4139952" y="4149080"/>
            <a:ext cx="825867" cy="253916"/>
          </a:xfrm>
          <a:prstGeom prst="rect">
            <a:avLst/>
          </a:prstGeom>
          <a:noFill/>
        </p:spPr>
        <p:txBody>
          <a:bodyPr wrap="none" rtlCol="0">
            <a:spAutoFit/>
          </a:bodyPr>
          <a:lstStyle/>
          <a:p>
            <a:r>
              <a:rPr lang="en-GB" sz="1000" b="1" dirty="0" smtClean="0"/>
              <a:t>Switch off</a:t>
            </a:r>
            <a:endParaRPr lang="en-GB" sz="1000" b="1" dirty="0"/>
          </a:p>
        </p:txBody>
      </p:sp>
      <p:sp>
        <p:nvSpPr>
          <p:cNvPr id="33" name="Rounded Rectangle 32"/>
          <p:cNvSpPr/>
          <p:nvPr/>
        </p:nvSpPr>
        <p:spPr bwMode="auto">
          <a:xfrm>
            <a:off x="5004048" y="4077072"/>
            <a:ext cx="792088" cy="36004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smtClean="0">
              <a:ln>
                <a:noFill/>
              </a:ln>
              <a:solidFill>
                <a:schemeClr val="tx1"/>
              </a:solidFill>
              <a:effectLst/>
              <a:latin typeface="Arial" charset="0"/>
              <a:ea typeface="ＭＳ Ｐゴシック" pitchFamily="1" charset="-128"/>
            </a:endParaRPr>
          </a:p>
        </p:txBody>
      </p:sp>
      <p:sp>
        <p:nvSpPr>
          <p:cNvPr id="34" name="TextBox 33"/>
          <p:cNvSpPr txBox="1"/>
          <p:nvPr/>
        </p:nvSpPr>
        <p:spPr>
          <a:xfrm>
            <a:off x="5076056" y="4149080"/>
            <a:ext cx="654346" cy="246221"/>
          </a:xfrm>
          <a:prstGeom prst="rect">
            <a:avLst/>
          </a:prstGeom>
          <a:noFill/>
        </p:spPr>
        <p:txBody>
          <a:bodyPr wrap="none" rtlCol="0">
            <a:spAutoFit/>
          </a:bodyPr>
          <a:lstStyle/>
          <a:p>
            <a:r>
              <a:rPr lang="en-GB" sz="1000" b="1" dirty="0" smtClean="0"/>
              <a:t>Remind</a:t>
            </a:r>
            <a:endParaRPr lang="en-GB" sz="1000" b="1"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5" y="2076450"/>
            <a:ext cx="8334375" cy="4376886"/>
          </a:xfrm>
        </p:spPr>
        <p:txBody>
          <a:bodyPr>
            <a:normAutofit/>
          </a:bodyPr>
          <a:lstStyle/>
          <a:p>
            <a:pPr>
              <a:buNone/>
            </a:pPr>
            <a:r>
              <a:rPr lang="en-GB" b="1" dirty="0" smtClean="0"/>
              <a:t>Issues</a:t>
            </a:r>
            <a:endParaRPr lang="en-GB" b="1" dirty="0" smtClean="0">
              <a:solidFill>
                <a:srgbClr val="FF0000"/>
              </a:solidFill>
            </a:endParaRPr>
          </a:p>
          <a:p>
            <a:r>
              <a:rPr lang="en-GB" sz="1050" b="1" i="1" dirty="0" smtClean="0"/>
              <a:t>Authentication – security back-door</a:t>
            </a:r>
          </a:p>
          <a:p>
            <a:pPr lvl="1"/>
            <a:r>
              <a:rPr lang="en-GB" sz="1050" dirty="0" smtClean="0"/>
              <a:t>If UI3 can be used to control appliances remotely, we must ensure that only authorised personnel can use the interface</a:t>
            </a:r>
          </a:p>
          <a:p>
            <a:r>
              <a:rPr lang="en-GB" sz="1050" b="1" i="1" dirty="0" smtClean="0"/>
              <a:t>Accountability – responsibility for remote changes must be clear</a:t>
            </a:r>
          </a:p>
          <a:p>
            <a:pPr lvl="1"/>
            <a:r>
              <a:rPr lang="en-GB" sz="1050" dirty="0" smtClean="0"/>
              <a:t>If decisions to visit a workplace for maintenance are based on data provided by the interface, this data must be accurate</a:t>
            </a:r>
          </a:p>
          <a:p>
            <a:pPr lvl="1"/>
            <a:r>
              <a:rPr lang="en-GB" sz="1050" dirty="0" smtClean="0"/>
              <a:t>The effects of controlling appliances via the interface must be made clear to the user, so that the user does not negatively affect the workplace</a:t>
            </a:r>
          </a:p>
          <a:p>
            <a:pPr lvl="1"/>
            <a:r>
              <a:rPr lang="en-GB" sz="1050" dirty="0" smtClean="0"/>
              <a:t>A history of interactions with the workplace through UI3 must be kept so that the managers of the workplace can see what maintenance has been carried out</a:t>
            </a:r>
          </a:p>
          <a:p>
            <a:pPr lvl="1"/>
            <a:endParaRPr lang="en-GB" sz="1050" dirty="0" smtClean="0"/>
          </a:p>
        </p:txBody>
      </p:sp>
      <p:sp>
        <p:nvSpPr>
          <p:cNvPr id="3" name="Title 2"/>
          <p:cNvSpPr>
            <a:spLocks noGrp="1"/>
          </p:cNvSpPr>
          <p:nvPr>
            <p:ph type="title"/>
          </p:nvPr>
        </p:nvSpPr>
        <p:spPr/>
        <p:txBody>
          <a:bodyPr/>
          <a:lstStyle/>
          <a:p>
            <a:r>
              <a:rPr lang="en-GB" dirty="0" smtClean="0"/>
              <a:t>User interfaces</a:t>
            </a:r>
            <a:endParaRPr lang="en-GB"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smtClean="0"/>
              <a:t>User Interface 3: control</a:t>
            </a:r>
            <a:endParaRPr lang="en-GB" b="1"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50" name="Picture 18" descr="building_typologies_GrindonLane.png"/>
          <p:cNvPicPr>
            <a:picLocks noChangeAspect="1" noChangeArrowheads="1"/>
          </p:cNvPicPr>
          <p:nvPr/>
        </p:nvPicPr>
        <p:blipFill>
          <a:blip r:embed="rId2" cstate="print">
            <a:grayscl/>
            <a:lum bright="91000"/>
          </a:blip>
          <a:srcRect/>
          <a:stretch>
            <a:fillRect/>
          </a:stretch>
        </p:blipFill>
        <p:spPr bwMode="auto">
          <a:xfrm>
            <a:off x="755576" y="620688"/>
            <a:ext cx="7325954" cy="6521488"/>
          </a:xfrm>
          <a:prstGeom prst="rect">
            <a:avLst/>
          </a:prstGeom>
          <a:noFill/>
        </p:spPr>
      </p:pic>
      <p:sp>
        <p:nvSpPr>
          <p:cNvPr id="4" name="Title 3"/>
          <p:cNvSpPr>
            <a:spLocks noGrp="1"/>
          </p:cNvSpPr>
          <p:nvPr>
            <p:ph type="title"/>
          </p:nvPr>
        </p:nvSpPr>
        <p:spPr/>
        <p:txBody>
          <a:bodyPr/>
          <a:lstStyle/>
          <a:p>
            <a:r>
              <a:rPr lang="en-GB" dirty="0" smtClean="0"/>
              <a:t>Architecture - control</a:t>
            </a:r>
            <a:endParaRPr lang="en-GB" dirty="0"/>
          </a:p>
        </p:txBody>
      </p:sp>
      <p:pic>
        <p:nvPicPr>
          <p:cNvPr id="13" name="Picture 2" descr="Red 3d Cube Clip Art"/>
          <p:cNvPicPr>
            <a:picLocks noChangeAspect="1" noChangeArrowheads="1"/>
          </p:cNvPicPr>
          <p:nvPr/>
        </p:nvPicPr>
        <p:blipFill>
          <a:blip r:embed="rId3" cstate="print">
            <a:duotone>
              <a:prstClr val="black"/>
              <a:srgbClr val="0070C0">
                <a:tint val="45000"/>
                <a:satMod val="400000"/>
              </a:srgbClr>
            </a:duotone>
          </a:blip>
          <a:srcRect/>
          <a:stretch>
            <a:fillRect/>
          </a:stretch>
        </p:blipFill>
        <p:spPr bwMode="auto">
          <a:xfrm>
            <a:off x="899592" y="4725144"/>
            <a:ext cx="861547" cy="975768"/>
          </a:xfrm>
          <a:prstGeom prst="rect">
            <a:avLst/>
          </a:prstGeom>
          <a:noFill/>
        </p:spPr>
      </p:pic>
      <p:cxnSp>
        <p:nvCxnSpPr>
          <p:cNvPr id="20" name="Straight Arrow Connector 19"/>
          <p:cNvCxnSpPr/>
          <p:nvPr/>
        </p:nvCxnSpPr>
        <p:spPr bwMode="auto">
          <a:xfrm rot="16200000" flipV="1">
            <a:off x="-324544" y="3284984"/>
            <a:ext cx="2088232" cy="7920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4" name="TextBox 33"/>
          <p:cNvSpPr txBox="1"/>
          <p:nvPr/>
        </p:nvSpPr>
        <p:spPr>
          <a:xfrm>
            <a:off x="683568" y="3284984"/>
            <a:ext cx="1728192" cy="923330"/>
          </a:xfrm>
          <a:prstGeom prst="rect">
            <a:avLst/>
          </a:prstGeom>
          <a:noFill/>
        </p:spPr>
        <p:txBody>
          <a:bodyPr wrap="square" rtlCol="0">
            <a:spAutoFit/>
          </a:bodyPr>
          <a:lstStyle/>
          <a:p>
            <a:pPr algn="ctr"/>
            <a:r>
              <a:rPr lang="en-GB" sz="1800" dirty="0" smtClean="0"/>
              <a:t>Web access via mobile network</a:t>
            </a:r>
            <a:endParaRPr lang="en-GB" sz="1800" dirty="0"/>
          </a:p>
        </p:txBody>
      </p:sp>
      <p:sp>
        <p:nvSpPr>
          <p:cNvPr id="37" name="TextBox 36"/>
          <p:cNvSpPr txBox="1"/>
          <p:nvPr/>
        </p:nvSpPr>
        <p:spPr>
          <a:xfrm>
            <a:off x="1475656" y="5517232"/>
            <a:ext cx="663964" cy="461665"/>
          </a:xfrm>
          <a:prstGeom prst="rect">
            <a:avLst/>
          </a:prstGeom>
          <a:noFill/>
        </p:spPr>
        <p:txBody>
          <a:bodyPr wrap="none" rtlCol="0">
            <a:spAutoFit/>
          </a:bodyPr>
          <a:lstStyle/>
          <a:p>
            <a:r>
              <a:rPr lang="en-GB" dirty="0" smtClean="0"/>
              <a:t>UI3</a:t>
            </a:r>
            <a:endParaRPr lang="en-GB" dirty="0"/>
          </a:p>
        </p:txBody>
      </p:sp>
      <p:sp>
        <p:nvSpPr>
          <p:cNvPr id="8" name="TextBox 7"/>
          <p:cNvSpPr txBox="1"/>
          <p:nvPr/>
        </p:nvSpPr>
        <p:spPr>
          <a:xfrm>
            <a:off x="5436096" y="4797152"/>
            <a:ext cx="3528392" cy="923330"/>
          </a:xfrm>
          <a:prstGeom prst="rect">
            <a:avLst/>
          </a:prstGeom>
          <a:noFill/>
        </p:spPr>
        <p:txBody>
          <a:bodyPr wrap="square" rtlCol="0">
            <a:spAutoFit/>
          </a:bodyPr>
          <a:lstStyle/>
          <a:p>
            <a:r>
              <a:rPr lang="en-GB" sz="1800" i="1" dirty="0" smtClean="0"/>
              <a:t>UI3 allows user to request changes to workplace, e.g. switching air conditioning off</a:t>
            </a:r>
            <a:endParaRPr lang="en-GB" sz="1800" i="1"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Architecture - control</a:t>
            </a:r>
            <a:endParaRPr lang="en-GB" dirty="0"/>
          </a:p>
        </p:txBody>
      </p:sp>
      <p:pic>
        <p:nvPicPr>
          <p:cNvPr id="44050" name="Picture 18" descr="building_typologies_GrindonLane.png"/>
          <p:cNvPicPr>
            <a:picLocks noChangeAspect="1" noChangeArrowheads="1"/>
          </p:cNvPicPr>
          <p:nvPr/>
        </p:nvPicPr>
        <p:blipFill>
          <a:blip r:embed="rId3" cstate="print"/>
          <a:srcRect/>
          <a:stretch>
            <a:fillRect/>
          </a:stretch>
        </p:blipFill>
        <p:spPr bwMode="auto">
          <a:xfrm>
            <a:off x="3893911" y="2263528"/>
            <a:ext cx="1405386" cy="1251060"/>
          </a:xfrm>
          <a:prstGeom prst="rect">
            <a:avLst/>
          </a:prstGeom>
          <a:noFill/>
        </p:spPr>
      </p:pic>
      <p:pic>
        <p:nvPicPr>
          <p:cNvPr id="44052" name="Picture 20" descr="building_typologies_BunnyHill.png"/>
          <p:cNvPicPr>
            <a:picLocks noChangeAspect="1" noChangeArrowheads="1"/>
          </p:cNvPicPr>
          <p:nvPr/>
        </p:nvPicPr>
        <p:blipFill>
          <a:blip r:embed="rId4" cstate="print">
            <a:grayscl/>
            <a:lum bright="75000" contrast="-40000"/>
          </a:blip>
          <a:srcRect/>
          <a:stretch>
            <a:fillRect/>
          </a:stretch>
        </p:blipFill>
        <p:spPr bwMode="auto">
          <a:xfrm>
            <a:off x="3366891" y="3202159"/>
            <a:ext cx="1360302" cy="879966"/>
          </a:xfrm>
          <a:prstGeom prst="rect">
            <a:avLst/>
          </a:prstGeom>
          <a:noFill/>
        </p:spPr>
      </p:pic>
      <p:pic>
        <p:nvPicPr>
          <p:cNvPr id="44054" name="Picture 22" descr="building_typologies_HeartofHounslow.png"/>
          <p:cNvPicPr>
            <a:picLocks noChangeAspect="1" noChangeArrowheads="1"/>
          </p:cNvPicPr>
          <p:nvPr/>
        </p:nvPicPr>
        <p:blipFill>
          <a:blip r:embed="rId5" cstate="print">
            <a:grayscl/>
            <a:lum bright="75000" contrast="-40000"/>
          </a:blip>
          <a:srcRect/>
          <a:stretch>
            <a:fillRect/>
          </a:stretch>
        </p:blipFill>
        <p:spPr bwMode="auto">
          <a:xfrm>
            <a:off x="4830835" y="3378152"/>
            <a:ext cx="1324521" cy="1114624"/>
          </a:xfrm>
          <a:prstGeom prst="rect">
            <a:avLst/>
          </a:prstGeom>
          <a:noFill/>
        </p:spPr>
      </p:pic>
      <p:pic>
        <p:nvPicPr>
          <p:cNvPr id="21" name="Picture 20" descr="building_typologies_BunnyHill.png"/>
          <p:cNvPicPr>
            <a:picLocks noChangeAspect="1" noChangeArrowheads="1"/>
          </p:cNvPicPr>
          <p:nvPr/>
        </p:nvPicPr>
        <p:blipFill>
          <a:blip r:embed="rId4" cstate="print">
            <a:grayscl/>
            <a:lum bright="75000" contrast="-40000"/>
          </a:blip>
          <a:srcRect/>
          <a:stretch>
            <a:fillRect/>
          </a:stretch>
        </p:blipFill>
        <p:spPr bwMode="auto">
          <a:xfrm>
            <a:off x="5065066" y="2204864"/>
            <a:ext cx="1360302" cy="879966"/>
          </a:xfrm>
          <a:prstGeom prst="rect">
            <a:avLst/>
          </a:prstGeom>
          <a:noFill/>
        </p:spPr>
      </p:pic>
      <p:pic>
        <p:nvPicPr>
          <p:cNvPr id="22" name="Picture 18" descr="building_typologies_GrindonLane.png"/>
          <p:cNvPicPr>
            <a:picLocks noChangeAspect="1" noChangeArrowheads="1"/>
          </p:cNvPicPr>
          <p:nvPr/>
        </p:nvPicPr>
        <p:blipFill>
          <a:blip r:embed="rId3" cstate="print">
            <a:grayscl/>
            <a:lum bright="75000" contrast="-40000"/>
          </a:blip>
          <a:srcRect/>
          <a:stretch>
            <a:fillRect/>
          </a:stretch>
        </p:blipFill>
        <p:spPr bwMode="auto">
          <a:xfrm>
            <a:off x="4011027" y="3906132"/>
            <a:ext cx="1405386" cy="1251060"/>
          </a:xfrm>
          <a:prstGeom prst="rect">
            <a:avLst/>
          </a:prstGeom>
          <a:noFill/>
        </p:spPr>
      </p:pic>
      <p:pic>
        <p:nvPicPr>
          <p:cNvPr id="23" name="Picture 22" descr="building_typologies_HeartofHounslow.png"/>
          <p:cNvPicPr>
            <a:picLocks noChangeAspect="1" noChangeArrowheads="1"/>
          </p:cNvPicPr>
          <p:nvPr/>
        </p:nvPicPr>
        <p:blipFill>
          <a:blip r:embed="rId5" cstate="print">
            <a:grayscl/>
            <a:lum bright="75000" contrast="-40000"/>
          </a:blip>
          <a:srcRect/>
          <a:stretch>
            <a:fillRect/>
          </a:stretch>
        </p:blipFill>
        <p:spPr bwMode="auto">
          <a:xfrm>
            <a:off x="5767759" y="3084830"/>
            <a:ext cx="1324521" cy="1114624"/>
          </a:xfrm>
          <a:prstGeom prst="rect">
            <a:avLst/>
          </a:prstGeom>
          <a:noFill/>
        </p:spPr>
      </p:pic>
      <p:pic>
        <p:nvPicPr>
          <p:cNvPr id="24" name="Picture 22" descr="building_typologies_HeartofHounslow.png"/>
          <p:cNvPicPr>
            <a:picLocks noChangeAspect="1" noChangeArrowheads="1"/>
          </p:cNvPicPr>
          <p:nvPr/>
        </p:nvPicPr>
        <p:blipFill>
          <a:blip r:embed="rId5" cstate="print">
            <a:grayscl/>
            <a:lum bright="75000" contrast="-40000"/>
          </a:blip>
          <a:srcRect/>
          <a:stretch>
            <a:fillRect/>
          </a:stretch>
        </p:blipFill>
        <p:spPr bwMode="auto">
          <a:xfrm>
            <a:off x="2429967" y="2263528"/>
            <a:ext cx="1324521" cy="1114624"/>
          </a:xfrm>
          <a:prstGeom prst="rect">
            <a:avLst/>
          </a:prstGeom>
          <a:noFill/>
        </p:spPr>
      </p:pic>
      <p:pic>
        <p:nvPicPr>
          <p:cNvPr id="25" name="Picture 18" descr="building_typologies_GrindonLane.png"/>
          <p:cNvPicPr>
            <a:picLocks noChangeAspect="1" noChangeArrowheads="1"/>
          </p:cNvPicPr>
          <p:nvPr/>
        </p:nvPicPr>
        <p:blipFill>
          <a:blip r:embed="rId3" cstate="print">
            <a:grayscl/>
            <a:lum bright="75000" contrast="-40000"/>
          </a:blip>
          <a:srcRect/>
          <a:stretch>
            <a:fillRect/>
          </a:stretch>
        </p:blipFill>
        <p:spPr bwMode="auto">
          <a:xfrm>
            <a:off x="2195736" y="3260823"/>
            <a:ext cx="1405386" cy="1251060"/>
          </a:xfrm>
          <a:prstGeom prst="rect">
            <a:avLst/>
          </a:prstGeom>
          <a:noFill/>
        </p:spPr>
      </p:pic>
      <p:sp>
        <p:nvSpPr>
          <p:cNvPr id="12" name="Cloud 11"/>
          <p:cNvSpPr/>
          <p:nvPr/>
        </p:nvSpPr>
        <p:spPr bwMode="auto">
          <a:xfrm>
            <a:off x="467544" y="1340768"/>
            <a:ext cx="2952328" cy="1944216"/>
          </a:xfrm>
          <a:prstGeom prst="cloud">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sp>
        <p:nvSpPr>
          <p:cNvPr id="15" name="TextBox 14"/>
          <p:cNvSpPr txBox="1"/>
          <p:nvPr/>
        </p:nvSpPr>
        <p:spPr>
          <a:xfrm>
            <a:off x="1187625" y="1700808"/>
            <a:ext cx="1584176" cy="400110"/>
          </a:xfrm>
          <a:prstGeom prst="rect">
            <a:avLst/>
          </a:prstGeom>
          <a:solidFill>
            <a:schemeClr val="bg1"/>
          </a:solidFill>
          <a:ln>
            <a:solidFill>
              <a:schemeClr val="tx1"/>
            </a:solidFill>
          </a:ln>
        </p:spPr>
        <p:txBody>
          <a:bodyPr wrap="square" rtlCol="0">
            <a:spAutoFit/>
          </a:bodyPr>
          <a:lstStyle/>
          <a:p>
            <a:pPr algn="ctr"/>
            <a:r>
              <a:rPr lang="en-GB" sz="2000" dirty="0" smtClean="0"/>
              <a:t>Data store</a:t>
            </a:r>
            <a:endParaRPr lang="en-GB" sz="2000" dirty="0"/>
          </a:p>
        </p:txBody>
      </p:sp>
      <p:sp>
        <p:nvSpPr>
          <p:cNvPr id="17" name="TextBox 16"/>
          <p:cNvSpPr txBox="1"/>
          <p:nvPr/>
        </p:nvSpPr>
        <p:spPr>
          <a:xfrm>
            <a:off x="1187624" y="2420888"/>
            <a:ext cx="1584176" cy="276999"/>
          </a:xfrm>
          <a:prstGeom prst="rect">
            <a:avLst/>
          </a:prstGeom>
          <a:solidFill>
            <a:schemeClr val="bg1"/>
          </a:solidFill>
          <a:ln>
            <a:solidFill>
              <a:schemeClr val="tx1"/>
            </a:solidFill>
          </a:ln>
        </p:spPr>
        <p:txBody>
          <a:bodyPr wrap="square" rtlCol="0">
            <a:spAutoFit/>
          </a:bodyPr>
          <a:lstStyle/>
          <a:p>
            <a:pPr algn="ctr"/>
            <a:r>
              <a:rPr lang="en-GB" sz="1200" dirty="0" smtClean="0"/>
              <a:t>UI3</a:t>
            </a:r>
            <a:endParaRPr lang="en-GB" sz="1200" dirty="0"/>
          </a:p>
        </p:txBody>
      </p:sp>
      <p:cxnSp>
        <p:nvCxnSpPr>
          <p:cNvPr id="28" name="Straight Arrow Connector 27"/>
          <p:cNvCxnSpPr>
            <a:stCxn id="15" idx="2"/>
            <a:endCxn id="17" idx="0"/>
          </p:cNvCxnSpPr>
          <p:nvPr/>
        </p:nvCxnSpPr>
        <p:spPr bwMode="auto">
          <a:xfrm rot="5400000">
            <a:off x="1819728" y="2260903"/>
            <a:ext cx="319970" cy="1"/>
          </a:xfrm>
          <a:prstGeom prst="straightConnector1">
            <a:avLst/>
          </a:prstGeom>
          <a:solidFill>
            <a:schemeClr val="accent1"/>
          </a:solidFill>
          <a:ln w="9525" cap="flat" cmpd="sng" algn="ctr">
            <a:solidFill>
              <a:schemeClr val="tx1"/>
            </a:solidFill>
            <a:prstDash val="solid"/>
            <a:round/>
            <a:headEnd type="arrow" w="med" len="med"/>
            <a:tailEnd type="none"/>
          </a:ln>
          <a:effectLst/>
        </p:spPr>
      </p:cxnSp>
      <p:sp>
        <p:nvSpPr>
          <p:cNvPr id="29" name="TextBox 28"/>
          <p:cNvSpPr txBox="1"/>
          <p:nvPr/>
        </p:nvSpPr>
        <p:spPr>
          <a:xfrm>
            <a:off x="5436096" y="4797152"/>
            <a:ext cx="3528392" cy="646331"/>
          </a:xfrm>
          <a:prstGeom prst="rect">
            <a:avLst/>
          </a:prstGeom>
          <a:noFill/>
        </p:spPr>
        <p:txBody>
          <a:bodyPr wrap="square" rtlCol="0">
            <a:spAutoFit/>
          </a:bodyPr>
          <a:lstStyle/>
          <a:p>
            <a:r>
              <a:rPr lang="en-GB" sz="1800" i="1" dirty="0" smtClean="0"/>
              <a:t>Requests require changes to be made to data store</a:t>
            </a:r>
            <a:endParaRPr lang="en-GB" sz="1800" i="1" dirty="0"/>
          </a:p>
        </p:txBody>
      </p:sp>
      <p:pic>
        <p:nvPicPr>
          <p:cNvPr id="26" name="Picture 2" descr="Red 3d Cube Clip Art"/>
          <p:cNvPicPr>
            <a:picLocks noChangeAspect="1" noChangeArrowheads="1"/>
          </p:cNvPicPr>
          <p:nvPr/>
        </p:nvPicPr>
        <p:blipFill>
          <a:blip r:embed="rId6" cstate="print">
            <a:duotone>
              <a:prstClr val="black"/>
              <a:srgbClr val="0070C0">
                <a:tint val="45000"/>
                <a:satMod val="400000"/>
              </a:srgbClr>
            </a:duotone>
          </a:blip>
          <a:srcRect/>
          <a:stretch>
            <a:fillRect/>
          </a:stretch>
        </p:blipFill>
        <p:spPr bwMode="auto">
          <a:xfrm>
            <a:off x="3851920" y="2996952"/>
            <a:ext cx="254315" cy="288032"/>
          </a:xfrm>
          <a:prstGeom prst="rect">
            <a:avLst/>
          </a:prstGeom>
          <a:noFill/>
        </p:spPr>
      </p:pic>
      <p:cxnSp>
        <p:nvCxnSpPr>
          <p:cNvPr id="30" name="Straight Arrow Connector 29"/>
          <p:cNvCxnSpPr>
            <a:stCxn id="17" idx="2"/>
            <a:endCxn id="26" idx="1"/>
          </p:cNvCxnSpPr>
          <p:nvPr/>
        </p:nvCxnSpPr>
        <p:spPr bwMode="auto">
          <a:xfrm rot="16200000" flipH="1">
            <a:off x="2694276" y="1983323"/>
            <a:ext cx="443081" cy="1872208"/>
          </a:xfrm>
          <a:prstGeom prst="straightConnector1">
            <a:avLst/>
          </a:prstGeom>
          <a:solidFill>
            <a:schemeClr val="accent1"/>
          </a:solidFill>
          <a:ln w="9525" cap="flat" cmpd="sng" algn="ctr">
            <a:solidFill>
              <a:schemeClr val="tx1"/>
            </a:solidFill>
            <a:prstDash val="solid"/>
            <a:round/>
            <a:headEnd type="arrow" w="med" len="med"/>
            <a:tailEnd type="none"/>
          </a:ln>
          <a:effectLst/>
        </p:spPr>
      </p:cxn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Architecture - control</a:t>
            </a:r>
            <a:endParaRPr lang="en-GB" dirty="0"/>
          </a:p>
        </p:txBody>
      </p:sp>
      <p:sp>
        <p:nvSpPr>
          <p:cNvPr id="5" name="Rectangle 4"/>
          <p:cNvSpPr/>
          <p:nvPr/>
        </p:nvSpPr>
        <p:spPr bwMode="auto">
          <a:xfrm>
            <a:off x="323528" y="1556792"/>
            <a:ext cx="8496944" cy="4536504"/>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bg1">
                    <a:lumMod val="85000"/>
                  </a:schemeClr>
                </a:solidFill>
                <a:effectLst/>
                <a:latin typeface="Arial" charset="0"/>
                <a:ea typeface="ＭＳ Ｐゴシック" pitchFamily="1" charset="-128"/>
              </a:rPr>
              <a:t>Data Store</a:t>
            </a:r>
          </a:p>
        </p:txBody>
      </p:sp>
      <p:sp>
        <p:nvSpPr>
          <p:cNvPr id="6" name="Rectangle 5"/>
          <p:cNvSpPr/>
          <p:nvPr/>
        </p:nvSpPr>
        <p:spPr bwMode="auto">
          <a:xfrm>
            <a:off x="539552" y="2060848"/>
            <a:ext cx="3888432" cy="3816424"/>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bg1">
                    <a:lumMod val="85000"/>
                  </a:schemeClr>
                </a:solidFill>
                <a:effectLst/>
                <a:latin typeface="Arial" charset="0"/>
                <a:ea typeface="ＭＳ Ｐゴシック" pitchFamily="1" charset="-128"/>
              </a:rPr>
              <a:t>Company</a:t>
            </a:r>
            <a:r>
              <a:rPr kumimoji="0" lang="en-GB" sz="2400" b="0" i="0" u="none" strike="noStrike" cap="none" normalizeH="0" dirty="0" smtClean="0">
                <a:ln>
                  <a:noFill/>
                </a:ln>
                <a:solidFill>
                  <a:schemeClr val="bg1">
                    <a:lumMod val="85000"/>
                  </a:schemeClr>
                </a:solidFill>
                <a:effectLst/>
                <a:latin typeface="Arial" charset="0"/>
                <a:ea typeface="ＭＳ Ｐゴシック" pitchFamily="1" charset="-128"/>
              </a:rPr>
              <a:t> 1</a:t>
            </a:r>
            <a:endParaRPr kumimoji="0" lang="en-GB" sz="2400" b="0" i="0" u="none" strike="noStrike" cap="none" normalizeH="0" baseline="0" dirty="0" smtClean="0">
              <a:ln>
                <a:noFill/>
              </a:ln>
              <a:solidFill>
                <a:schemeClr val="bg1">
                  <a:lumMod val="85000"/>
                </a:schemeClr>
              </a:solidFill>
              <a:effectLst/>
              <a:latin typeface="Arial" charset="0"/>
              <a:ea typeface="ＭＳ Ｐゴシック" pitchFamily="1" charset="-128"/>
            </a:endParaRPr>
          </a:p>
        </p:txBody>
      </p:sp>
      <p:sp>
        <p:nvSpPr>
          <p:cNvPr id="7" name="Rectangle 6"/>
          <p:cNvSpPr/>
          <p:nvPr/>
        </p:nvSpPr>
        <p:spPr bwMode="auto">
          <a:xfrm>
            <a:off x="4716016" y="2060848"/>
            <a:ext cx="3888432" cy="3816424"/>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smtClean="0">
                <a:ln>
                  <a:noFill/>
                </a:ln>
                <a:solidFill>
                  <a:schemeClr val="bg1">
                    <a:lumMod val="85000"/>
                  </a:schemeClr>
                </a:solidFill>
                <a:effectLst/>
                <a:latin typeface="Arial" charset="0"/>
                <a:ea typeface="ＭＳ Ｐゴシック" pitchFamily="1" charset="-128"/>
              </a:rPr>
              <a:t>Company 2</a:t>
            </a:r>
          </a:p>
        </p:txBody>
      </p:sp>
      <p:sp>
        <p:nvSpPr>
          <p:cNvPr id="8" name="Rectangle 7"/>
          <p:cNvSpPr/>
          <p:nvPr/>
        </p:nvSpPr>
        <p:spPr bwMode="auto">
          <a:xfrm>
            <a:off x="755576" y="2996952"/>
            <a:ext cx="1584176" cy="266429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lumMod val="85000"/>
                  </a:schemeClr>
                </a:solidFill>
                <a:effectLst/>
                <a:latin typeface="Arial" charset="0"/>
                <a:ea typeface="ＭＳ Ｐゴシック" pitchFamily="1" charset="-128"/>
              </a:rPr>
              <a:t>Workplace</a:t>
            </a:r>
            <a:r>
              <a:rPr kumimoji="0" lang="en-GB" sz="1800" b="0" i="0" u="none" strike="noStrike" cap="none" normalizeH="0" dirty="0" smtClean="0">
                <a:ln>
                  <a:noFill/>
                </a:ln>
                <a:solidFill>
                  <a:schemeClr val="bg1">
                    <a:lumMod val="85000"/>
                  </a:schemeClr>
                </a:solidFill>
                <a:effectLst/>
                <a:latin typeface="Arial" charset="0"/>
                <a:ea typeface="ＭＳ Ｐゴシック" pitchFamily="1" charset="-128"/>
              </a:rPr>
              <a:t> 1</a:t>
            </a:r>
            <a:endParaRPr kumimoji="0" lang="en-GB" sz="1800" b="0" i="0" u="none" strike="noStrike" cap="none" normalizeH="0" baseline="0" dirty="0" smtClean="0">
              <a:ln>
                <a:noFill/>
              </a:ln>
              <a:solidFill>
                <a:schemeClr val="bg1">
                  <a:lumMod val="85000"/>
                </a:schemeClr>
              </a:solidFill>
              <a:effectLst/>
              <a:latin typeface="Arial" charset="0"/>
              <a:ea typeface="ＭＳ Ｐゴシック" pitchFamily="1" charset="-128"/>
            </a:endParaRPr>
          </a:p>
        </p:txBody>
      </p:sp>
      <p:sp>
        <p:nvSpPr>
          <p:cNvPr id="9" name="Rectangle 8"/>
          <p:cNvSpPr/>
          <p:nvPr/>
        </p:nvSpPr>
        <p:spPr bwMode="auto">
          <a:xfrm>
            <a:off x="2555776" y="2996952"/>
            <a:ext cx="1584176" cy="266429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lumMod val="85000"/>
                  </a:schemeClr>
                </a:solidFill>
                <a:effectLst/>
                <a:latin typeface="Arial" charset="0"/>
                <a:ea typeface="ＭＳ Ｐゴシック" pitchFamily="1" charset="-128"/>
              </a:rPr>
              <a:t>Workplace</a:t>
            </a:r>
            <a:r>
              <a:rPr kumimoji="0" lang="en-GB" sz="1800" b="0" i="0" u="none" strike="noStrike" cap="none" normalizeH="0" dirty="0" smtClean="0">
                <a:ln>
                  <a:noFill/>
                </a:ln>
                <a:solidFill>
                  <a:schemeClr val="bg1">
                    <a:lumMod val="85000"/>
                  </a:schemeClr>
                </a:solidFill>
                <a:effectLst/>
                <a:latin typeface="Arial" charset="0"/>
                <a:ea typeface="ＭＳ Ｐゴシック" pitchFamily="1" charset="-128"/>
              </a:rPr>
              <a:t> 2</a:t>
            </a:r>
            <a:endParaRPr kumimoji="0" lang="en-GB" sz="1800" b="0" i="0" u="none" strike="noStrike" cap="none" normalizeH="0" baseline="0" dirty="0" smtClean="0">
              <a:ln>
                <a:noFill/>
              </a:ln>
              <a:solidFill>
                <a:schemeClr val="bg1">
                  <a:lumMod val="85000"/>
                </a:schemeClr>
              </a:solidFill>
              <a:effectLst/>
              <a:latin typeface="Arial" charset="0"/>
              <a:ea typeface="ＭＳ Ｐゴシック" pitchFamily="1" charset="-128"/>
            </a:endParaRPr>
          </a:p>
        </p:txBody>
      </p:sp>
      <p:sp>
        <p:nvSpPr>
          <p:cNvPr id="10" name="Rectangle 9"/>
          <p:cNvSpPr/>
          <p:nvPr/>
        </p:nvSpPr>
        <p:spPr bwMode="auto">
          <a:xfrm>
            <a:off x="4932040" y="2996952"/>
            <a:ext cx="3456384" cy="266429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bg1">
                    <a:lumMod val="85000"/>
                  </a:schemeClr>
                </a:solidFill>
                <a:effectLst/>
                <a:latin typeface="Arial" charset="0"/>
                <a:ea typeface="ＭＳ Ｐゴシック" pitchFamily="1" charset="-128"/>
              </a:rPr>
              <a:t>Workplace</a:t>
            </a:r>
            <a:r>
              <a:rPr kumimoji="0" lang="en-GB" sz="1800" b="0" i="0" u="none" strike="noStrike" cap="none" normalizeH="0" dirty="0" smtClean="0">
                <a:ln>
                  <a:noFill/>
                </a:ln>
                <a:solidFill>
                  <a:schemeClr val="bg1">
                    <a:lumMod val="85000"/>
                  </a:schemeClr>
                </a:solidFill>
                <a:effectLst/>
                <a:latin typeface="Arial" charset="0"/>
                <a:ea typeface="ＭＳ Ｐゴシック" pitchFamily="1" charset="-128"/>
              </a:rPr>
              <a:t> 1</a:t>
            </a:r>
            <a:endParaRPr kumimoji="0" lang="en-GB" sz="1800" b="0" i="0" u="none" strike="noStrike" cap="none" normalizeH="0" baseline="0" dirty="0" smtClean="0">
              <a:ln>
                <a:noFill/>
              </a:ln>
              <a:solidFill>
                <a:schemeClr val="bg1">
                  <a:lumMod val="85000"/>
                </a:schemeClr>
              </a:solidFill>
              <a:effectLst/>
              <a:latin typeface="Arial" charset="0"/>
              <a:ea typeface="ＭＳ Ｐゴシック" pitchFamily="1" charset="-128"/>
            </a:endParaRPr>
          </a:p>
        </p:txBody>
      </p:sp>
      <p:sp>
        <p:nvSpPr>
          <p:cNvPr id="12" name="Rectangle 11"/>
          <p:cNvSpPr/>
          <p:nvPr/>
        </p:nvSpPr>
        <p:spPr bwMode="auto">
          <a:xfrm>
            <a:off x="899592" y="4005064"/>
            <a:ext cx="1296144" cy="50405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bg1">
                    <a:lumMod val="85000"/>
                  </a:schemeClr>
                </a:solidFill>
                <a:effectLst/>
                <a:latin typeface="Arial" charset="0"/>
                <a:ea typeface="ＭＳ Ｐゴシック" pitchFamily="1" charset="-128"/>
              </a:rPr>
              <a:t>Employee 2</a:t>
            </a:r>
          </a:p>
        </p:txBody>
      </p:sp>
      <p:sp>
        <p:nvSpPr>
          <p:cNvPr id="14" name="Rectangle 13"/>
          <p:cNvSpPr/>
          <p:nvPr/>
        </p:nvSpPr>
        <p:spPr bwMode="auto">
          <a:xfrm>
            <a:off x="899592" y="5013176"/>
            <a:ext cx="1296144" cy="50405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bg1">
                    <a:lumMod val="85000"/>
                  </a:schemeClr>
                </a:solidFill>
                <a:effectLst/>
                <a:latin typeface="Arial" charset="0"/>
                <a:ea typeface="ＭＳ Ｐゴシック" pitchFamily="1" charset="-128"/>
              </a:rPr>
              <a:t>Appliance 1</a:t>
            </a:r>
          </a:p>
        </p:txBody>
      </p:sp>
      <p:sp>
        <p:nvSpPr>
          <p:cNvPr id="15" name="Rectangle 14"/>
          <p:cNvSpPr/>
          <p:nvPr/>
        </p:nvSpPr>
        <p:spPr bwMode="auto">
          <a:xfrm>
            <a:off x="2699792" y="4005064"/>
            <a:ext cx="1296144" cy="504056"/>
          </a:xfrm>
          <a:prstGeom prst="rect">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bg1">
                    <a:lumMod val="85000"/>
                  </a:schemeClr>
                </a:solidFill>
                <a:effectLst/>
                <a:latin typeface="Arial" charset="0"/>
                <a:ea typeface="ＭＳ Ｐゴシック" pitchFamily="1" charset="-128"/>
              </a:rPr>
              <a:t>Appliance 2</a:t>
            </a:r>
          </a:p>
        </p:txBody>
      </p:sp>
      <p:sp>
        <p:nvSpPr>
          <p:cNvPr id="16" name="Rectangle 15"/>
          <p:cNvSpPr/>
          <p:nvPr/>
        </p:nvSpPr>
        <p:spPr bwMode="auto">
          <a:xfrm>
            <a:off x="5076056" y="3645024"/>
            <a:ext cx="3168352"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600" b="0" i="0" u="none" strike="noStrike" cap="none" normalizeH="0" baseline="0" dirty="0" smtClean="0">
                <a:ln>
                  <a:noFill/>
                </a:ln>
                <a:solidFill>
                  <a:schemeClr val="tx1"/>
                </a:solidFill>
                <a:effectLst/>
                <a:latin typeface="Arial" charset="0"/>
                <a:ea typeface="ＭＳ Ｐゴシック" pitchFamily="1" charset="-128"/>
              </a:rPr>
              <a:t>Appliance 1</a:t>
            </a:r>
          </a:p>
        </p:txBody>
      </p:sp>
      <p:cxnSp>
        <p:nvCxnSpPr>
          <p:cNvPr id="18" name="Straight Arrow Connector 17"/>
          <p:cNvCxnSpPr>
            <a:stCxn id="10" idx="0"/>
          </p:cNvCxnSpPr>
          <p:nvPr/>
        </p:nvCxnSpPr>
        <p:spPr bwMode="auto">
          <a:xfrm rot="16200000" flipV="1">
            <a:off x="6264188" y="2600908"/>
            <a:ext cx="504056" cy="288032"/>
          </a:xfrm>
          <a:prstGeom prst="straightConnector1">
            <a:avLst/>
          </a:prstGeom>
          <a:solidFill>
            <a:schemeClr val="accent1"/>
          </a:solidFill>
          <a:ln w="9525" cap="flat" cmpd="sng" algn="ctr">
            <a:solidFill>
              <a:schemeClr val="bg1">
                <a:lumMod val="85000"/>
              </a:schemeClr>
            </a:solidFill>
            <a:prstDash val="solid"/>
            <a:round/>
            <a:headEnd type="none" w="med" len="med"/>
            <a:tailEnd type="arrow"/>
          </a:ln>
          <a:effectLst/>
        </p:spPr>
      </p:cxnSp>
      <p:cxnSp>
        <p:nvCxnSpPr>
          <p:cNvPr id="20" name="Straight Arrow Connector 19"/>
          <p:cNvCxnSpPr>
            <a:stCxn id="16" idx="0"/>
          </p:cNvCxnSpPr>
          <p:nvPr/>
        </p:nvCxnSpPr>
        <p:spPr bwMode="auto">
          <a:xfrm rot="16200000" flipV="1">
            <a:off x="6300192" y="3284984"/>
            <a:ext cx="432048" cy="288032"/>
          </a:xfrm>
          <a:prstGeom prst="straightConnector1">
            <a:avLst/>
          </a:prstGeom>
          <a:solidFill>
            <a:schemeClr val="accent1"/>
          </a:solidFill>
          <a:ln w="9525" cap="flat" cmpd="sng" algn="ctr">
            <a:solidFill>
              <a:schemeClr val="bg1">
                <a:lumMod val="85000"/>
              </a:schemeClr>
            </a:solidFill>
            <a:prstDash val="solid"/>
            <a:round/>
            <a:headEnd type="none" w="med" len="med"/>
            <a:tailEnd type="arrow"/>
          </a:ln>
          <a:effectLst/>
        </p:spPr>
      </p:cxnSp>
      <p:sp>
        <p:nvSpPr>
          <p:cNvPr id="21" name="TextBox 20"/>
          <p:cNvSpPr txBox="1"/>
          <p:nvPr/>
        </p:nvSpPr>
        <p:spPr>
          <a:xfrm>
            <a:off x="6516216" y="2564904"/>
            <a:ext cx="643125" cy="307777"/>
          </a:xfrm>
          <a:prstGeom prst="rect">
            <a:avLst/>
          </a:prstGeom>
          <a:solidFill>
            <a:schemeClr val="bg1">
              <a:lumMod val="95000"/>
            </a:schemeClr>
          </a:solidFill>
          <a:ln>
            <a:solidFill>
              <a:schemeClr val="bg1">
                <a:lumMod val="85000"/>
              </a:schemeClr>
            </a:solidFill>
          </a:ln>
        </p:spPr>
        <p:txBody>
          <a:bodyPr wrap="none" rtlCol="0">
            <a:spAutoFit/>
          </a:bodyPr>
          <a:lstStyle/>
          <a:p>
            <a:r>
              <a:rPr lang="en-GB" sz="1400" i="1" dirty="0" smtClean="0">
                <a:solidFill>
                  <a:schemeClr val="bg1">
                    <a:lumMod val="85000"/>
                  </a:schemeClr>
                </a:solidFill>
              </a:rPr>
              <a:t>Owns</a:t>
            </a:r>
            <a:endParaRPr lang="en-GB" sz="1400" i="1" dirty="0">
              <a:solidFill>
                <a:schemeClr val="bg1">
                  <a:lumMod val="85000"/>
                </a:schemeClr>
              </a:solidFill>
            </a:endParaRPr>
          </a:p>
        </p:txBody>
      </p:sp>
      <p:sp>
        <p:nvSpPr>
          <p:cNvPr id="22" name="TextBox 21"/>
          <p:cNvSpPr txBox="1"/>
          <p:nvPr/>
        </p:nvSpPr>
        <p:spPr>
          <a:xfrm>
            <a:off x="6516216" y="3212976"/>
            <a:ext cx="1140056" cy="307777"/>
          </a:xfrm>
          <a:prstGeom prst="rect">
            <a:avLst/>
          </a:prstGeom>
          <a:solidFill>
            <a:schemeClr val="bg1">
              <a:lumMod val="95000"/>
            </a:schemeClr>
          </a:solidFill>
          <a:ln>
            <a:solidFill>
              <a:schemeClr val="bg1">
                <a:lumMod val="85000"/>
              </a:schemeClr>
            </a:solidFill>
          </a:ln>
        </p:spPr>
        <p:txBody>
          <a:bodyPr wrap="none" rtlCol="0">
            <a:spAutoFit/>
          </a:bodyPr>
          <a:lstStyle/>
          <a:p>
            <a:r>
              <a:rPr lang="en-GB" sz="1400" i="1" dirty="0" smtClean="0">
                <a:solidFill>
                  <a:schemeClr val="bg1">
                    <a:lumMod val="85000"/>
                  </a:schemeClr>
                </a:solidFill>
              </a:rPr>
              <a:t>Is located in</a:t>
            </a:r>
            <a:endParaRPr lang="en-GB" sz="1400" i="1" dirty="0">
              <a:solidFill>
                <a:schemeClr val="bg1">
                  <a:lumMod val="85000"/>
                </a:schemeClr>
              </a:solidFill>
            </a:endParaRPr>
          </a:p>
        </p:txBody>
      </p:sp>
      <p:cxnSp>
        <p:nvCxnSpPr>
          <p:cNvPr id="24" name="Straight Arrow Connector 23"/>
          <p:cNvCxnSpPr>
            <a:stCxn id="8" idx="0"/>
          </p:cNvCxnSpPr>
          <p:nvPr/>
        </p:nvCxnSpPr>
        <p:spPr bwMode="auto">
          <a:xfrm rot="16200000" flipV="1">
            <a:off x="1259632" y="2708920"/>
            <a:ext cx="504056" cy="72008"/>
          </a:xfrm>
          <a:prstGeom prst="straightConnector1">
            <a:avLst/>
          </a:prstGeom>
          <a:solidFill>
            <a:schemeClr val="accent1"/>
          </a:solidFill>
          <a:ln w="9525" cap="flat" cmpd="sng" algn="ctr">
            <a:solidFill>
              <a:schemeClr val="bg1">
                <a:lumMod val="85000"/>
              </a:schemeClr>
            </a:solidFill>
            <a:prstDash val="solid"/>
            <a:round/>
            <a:headEnd type="none" w="med" len="med"/>
            <a:tailEnd type="arrow"/>
          </a:ln>
          <a:effectLst/>
        </p:spPr>
      </p:cxnSp>
      <p:cxnSp>
        <p:nvCxnSpPr>
          <p:cNvPr id="26" name="Straight Arrow Connector 25"/>
          <p:cNvCxnSpPr>
            <a:stCxn id="9" idx="0"/>
          </p:cNvCxnSpPr>
          <p:nvPr/>
        </p:nvCxnSpPr>
        <p:spPr bwMode="auto">
          <a:xfrm rot="16200000" flipV="1">
            <a:off x="2483768" y="2132856"/>
            <a:ext cx="504056" cy="1224136"/>
          </a:xfrm>
          <a:prstGeom prst="straightConnector1">
            <a:avLst/>
          </a:prstGeom>
          <a:solidFill>
            <a:schemeClr val="accent1"/>
          </a:solidFill>
          <a:ln w="9525" cap="flat" cmpd="sng" algn="ctr">
            <a:solidFill>
              <a:schemeClr val="bg1">
                <a:lumMod val="85000"/>
              </a:schemeClr>
            </a:solidFill>
            <a:prstDash val="solid"/>
            <a:round/>
            <a:headEnd type="none" w="med" len="med"/>
            <a:tailEnd type="arrow"/>
          </a:ln>
          <a:effectLst/>
        </p:spPr>
      </p:cxnSp>
      <p:cxnSp>
        <p:nvCxnSpPr>
          <p:cNvPr id="28" name="Straight Arrow Connector 27"/>
          <p:cNvCxnSpPr>
            <a:stCxn id="12" idx="0"/>
          </p:cNvCxnSpPr>
          <p:nvPr/>
        </p:nvCxnSpPr>
        <p:spPr bwMode="auto">
          <a:xfrm rot="5400000" flipH="1" flipV="1">
            <a:off x="1259632" y="3717032"/>
            <a:ext cx="576064" cy="1588"/>
          </a:xfrm>
          <a:prstGeom prst="straightConnector1">
            <a:avLst/>
          </a:prstGeom>
          <a:solidFill>
            <a:schemeClr val="accent1"/>
          </a:solidFill>
          <a:ln w="9525" cap="flat" cmpd="sng" algn="ctr">
            <a:solidFill>
              <a:schemeClr val="bg1">
                <a:lumMod val="85000"/>
              </a:schemeClr>
            </a:solidFill>
            <a:prstDash val="solid"/>
            <a:round/>
            <a:headEnd type="none" w="med" len="med"/>
            <a:tailEnd type="arrow"/>
          </a:ln>
          <a:effectLst/>
        </p:spPr>
      </p:cxnSp>
      <p:cxnSp>
        <p:nvCxnSpPr>
          <p:cNvPr id="30" name="Straight Arrow Connector 29"/>
          <p:cNvCxnSpPr>
            <a:stCxn id="15" idx="0"/>
          </p:cNvCxnSpPr>
          <p:nvPr/>
        </p:nvCxnSpPr>
        <p:spPr bwMode="auto">
          <a:xfrm rot="5400000" flipH="1" flipV="1">
            <a:off x="3059832" y="3717032"/>
            <a:ext cx="576064" cy="1588"/>
          </a:xfrm>
          <a:prstGeom prst="straightConnector1">
            <a:avLst/>
          </a:prstGeom>
          <a:solidFill>
            <a:schemeClr val="accent1"/>
          </a:solidFill>
          <a:ln w="9525" cap="flat" cmpd="sng" algn="ctr">
            <a:solidFill>
              <a:schemeClr val="bg1">
                <a:lumMod val="85000"/>
              </a:schemeClr>
            </a:solidFill>
            <a:prstDash val="solid"/>
            <a:round/>
            <a:headEnd type="none" w="med" len="med"/>
            <a:tailEnd type="arrow"/>
          </a:ln>
          <a:effectLst/>
        </p:spPr>
      </p:cxnSp>
      <p:cxnSp>
        <p:nvCxnSpPr>
          <p:cNvPr id="32" name="Straight Arrow Connector 31"/>
          <p:cNvCxnSpPr>
            <a:stCxn id="14" idx="0"/>
            <a:endCxn id="12" idx="2"/>
          </p:cNvCxnSpPr>
          <p:nvPr/>
        </p:nvCxnSpPr>
        <p:spPr bwMode="auto">
          <a:xfrm rot="5400000" flipH="1" flipV="1">
            <a:off x="1295636" y="4761148"/>
            <a:ext cx="504056" cy="1588"/>
          </a:xfrm>
          <a:prstGeom prst="straightConnector1">
            <a:avLst/>
          </a:prstGeom>
          <a:solidFill>
            <a:schemeClr val="accent1"/>
          </a:solidFill>
          <a:ln w="9525" cap="flat" cmpd="sng" algn="ctr">
            <a:solidFill>
              <a:schemeClr val="bg1">
                <a:lumMod val="85000"/>
              </a:schemeClr>
            </a:solidFill>
            <a:prstDash val="solid"/>
            <a:round/>
            <a:headEnd type="none" w="med" len="med"/>
            <a:tailEnd type="arrow"/>
          </a:ln>
          <a:effectLst/>
        </p:spPr>
      </p:cxnSp>
      <p:sp>
        <p:nvSpPr>
          <p:cNvPr id="34" name="TextBox 33"/>
          <p:cNvSpPr txBox="1"/>
          <p:nvPr/>
        </p:nvSpPr>
        <p:spPr>
          <a:xfrm>
            <a:off x="1475656" y="2564904"/>
            <a:ext cx="643125" cy="307777"/>
          </a:xfrm>
          <a:prstGeom prst="rect">
            <a:avLst/>
          </a:prstGeom>
          <a:solidFill>
            <a:schemeClr val="bg1">
              <a:lumMod val="95000"/>
            </a:schemeClr>
          </a:solidFill>
          <a:ln>
            <a:solidFill>
              <a:schemeClr val="bg1">
                <a:lumMod val="85000"/>
              </a:schemeClr>
            </a:solidFill>
          </a:ln>
        </p:spPr>
        <p:txBody>
          <a:bodyPr wrap="none" rtlCol="0">
            <a:spAutoFit/>
          </a:bodyPr>
          <a:lstStyle/>
          <a:p>
            <a:r>
              <a:rPr lang="en-GB" sz="1400" i="1" dirty="0" smtClean="0">
                <a:solidFill>
                  <a:schemeClr val="bg1">
                    <a:lumMod val="85000"/>
                  </a:schemeClr>
                </a:solidFill>
              </a:rPr>
              <a:t>Owns</a:t>
            </a:r>
            <a:endParaRPr lang="en-GB" sz="1400" i="1" dirty="0">
              <a:solidFill>
                <a:schemeClr val="bg1">
                  <a:lumMod val="85000"/>
                </a:schemeClr>
              </a:solidFill>
            </a:endParaRPr>
          </a:p>
        </p:txBody>
      </p:sp>
      <p:sp>
        <p:nvSpPr>
          <p:cNvPr id="35" name="TextBox 34"/>
          <p:cNvSpPr txBox="1"/>
          <p:nvPr/>
        </p:nvSpPr>
        <p:spPr>
          <a:xfrm>
            <a:off x="1547664" y="3501008"/>
            <a:ext cx="864096" cy="430887"/>
          </a:xfrm>
          <a:prstGeom prst="rect">
            <a:avLst/>
          </a:prstGeom>
          <a:solidFill>
            <a:schemeClr val="bg1">
              <a:lumMod val="95000"/>
            </a:schemeClr>
          </a:solidFill>
          <a:ln>
            <a:solidFill>
              <a:schemeClr val="bg1">
                <a:lumMod val="85000"/>
              </a:schemeClr>
            </a:solidFill>
          </a:ln>
        </p:spPr>
        <p:txBody>
          <a:bodyPr wrap="square" rtlCol="0">
            <a:spAutoFit/>
          </a:bodyPr>
          <a:lstStyle/>
          <a:p>
            <a:r>
              <a:rPr lang="en-GB" sz="1100" i="1" dirty="0" smtClean="0">
                <a:solidFill>
                  <a:schemeClr val="bg1">
                    <a:lumMod val="85000"/>
                  </a:schemeClr>
                </a:solidFill>
              </a:rPr>
              <a:t>Employed by</a:t>
            </a:r>
            <a:endParaRPr lang="en-GB" sz="1100" i="1" dirty="0">
              <a:solidFill>
                <a:schemeClr val="bg1">
                  <a:lumMod val="85000"/>
                </a:schemeClr>
              </a:solidFill>
            </a:endParaRPr>
          </a:p>
        </p:txBody>
      </p:sp>
      <p:sp>
        <p:nvSpPr>
          <p:cNvPr id="36" name="TextBox 35"/>
          <p:cNvSpPr txBox="1"/>
          <p:nvPr/>
        </p:nvSpPr>
        <p:spPr>
          <a:xfrm>
            <a:off x="3347864" y="3501008"/>
            <a:ext cx="864096" cy="430887"/>
          </a:xfrm>
          <a:prstGeom prst="rect">
            <a:avLst/>
          </a:prstGeom>
          <a:solidFill>
            <a:schemeClr val="bg1">
              <a:lumMod val="95000"/>
            </a:schemeClr>
          </a:solidFill>
          <a:ln>
            <a:solidFill>
              <a:schemeClr val="bg1">
                <a:lumMod val="85000"/>
              </a:schemeClr>
            </a:solidFill>
          </a:ln>
        </p:spPr>
        <p:txBody>
          <a:bodyPr wrap="square" rtlCol="0">
            <a:spAutoFit/>
          </a:bodyPr>
          <a:lstStyle/>
          <a:p>
            <a:r>
              <a:rPr lang="en-GB" sz="1100" i="1" dirty="0" smtClean="0">
                <a:solidFill>
                  <a:schemeClr val="bg1">
                    <a:lumMod val="85000"/>
                  </a:schemeClr>
                </a:solidFill>
              </a:rPr>
              <a:t>Employed by</a:t>
            </a:r>
            <a:endParaRPr lang="en-GB" sz="1100" i="1" dirty="0">
              <a:solidFill>
                <a:schemeClr val="bg1">
                  <a:lumMod val="85000"/>
                </a:schemeClr>
              </a:solidFill>
            </a:endParaRPr>
          </a:p>
        </p:txBody>
      </p:sp>
      <p:sp>
        <p:nvSpPr>
          <p:cNvPr id="37" name="TextBox 36"/>
          <p:cNvSpPr txBox="1"/>
          <p:nvPr/>
        </p:nvSpPr>
        <p:spPr>
          <a:xfrm>
            <a:off x="2771800" y="2492896"/>
            <a:ext cx="643125" cy="307777"/>
          </a:xfrm>
          <a:prstGeom prst="rect">
            <a:avLst/>
          </a:prstGeom>
          <a:solidFill>
            <a:schemeClr val="bg1">
              <a:lumMod val="95000"/>
            </a:schemeClr>
          </a:solidFill>
          <a:ln>
            <a:solidFill>
              <a:schemeClr val="bg1">
                <a:lumMod val="85000"/>
              </a:schemeClr>
            </a:solidFill>
          </a:ln>
        </p:spPr>
        <p:txBody>
          <a:bodyPr wrap="none" rtlCol="0">
            <a:spAutoFit/>
          </a:bodyPr>
          <a:lstStyle/>
          <a:p>
            <a:r>
              <a:rPr lang="en-GB" sz="1400" i="1" dirty="0" smtClean="0">
                <a:solidFill>
                  <a:schemeClr val="bg1">
                    <a:lumMod val="85000"/>
                  </a:schemeClr>
                </a:solidFill>
              </a:rPr>
              <a:t>Owns</a:t>
            </a:r>
            <a:endParaRPr lang="en-GB" sz="1400" i="1" dirty="0">
              <a:solidFill>
                <a:schemeClr val="bg1">
                  <a:lumMod val="85000"/>
                </a:schemeClr>
              </a:solidFill>
            </a:endParaRPr>
          </a:p>
        </p:txBody>
      </p:sp>
      <p:sp>
        <p:nvSpPr>
          <p:cNvPr id="38" name="TextBox 37"/>
          <p:cNvSpPr txBox="1"/>
          <p:nvPr/>
        </p:nvSpPr>
        <p:spPr>
          <a:xfrm>
            <a:off x="1547664" y="4581128"/>
            <a:ext cx="864096" cy="430887"/>
          </a:xfrm>
          <a:prstGeom prst="rect">
            <a:avLst/>
          </a:prstGeom>
          <a:solidFill>
            <a:schemeClr val="bg1">
              <a:lumMod val="95000"/>
            </a:schemeClr>
          </a:solidFill>
          <a:ln>
            <a:solidFill>
              <a:schemeClr val="bg1">
                <a:lumMod val="85000"/>
              </a:schemeClr>
            </a:solidFill>
          </a:ln>
        </p:spPr>
        <p:txBody>
          <a:bodyPr wrap="square" rtlCol="0">
            <a:spAutoFit/>
          </a:bodyPr>
          <a:lstStyle/>
          <a:p>
            <a:r>
              <a:rPr lang="en-GB" sz="1100" i="1" dirty="0" smtClean="0">
                <a:solidFill>
                  <a:schemeClr val="bg1">
                    <a:lumMod val="85000"/>
                  </a:schemeClr>
                </a:solidFill>
              </a:rPr>
              <a:t>Operated by</a:t>
            </a:r>
            <a:endParaRPr lang="en-GB" sz="1100" i="1" dirty="0">
              <a:solidFill>
                <a:schemeClr val="bg1">
                  <a:lumMod val="85000"/>
                </a:schemeClr>
              </a:solidFill>
            </a:endParaRPr>
          </a:p>
        </p:txBody>
      </p:sp>
      <p:sp>
        <p:nvSpPr>
          <p:cNvPr id="29" name="Rectangle 28"/>
          <p:cNvSpPr/>
          <p:nvPr/>
        </p:nvSpPr>
        <p:spPr bwMode="auto">
          <a:xfrm>
            <a:off x="6300192" y="3717032"/>
            <a:ext cx="864096" cy="360040"/>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dirty="0" smtClean="0">
                <a:ln>
                  <a:noFill/>
                </a:ln>
                <a:solidFill>
                  <a:schemeClr val="bg1"/>
                </a:solidFill>
                <a:effectLst/>
                <a:latin typeface="Arial" charset="0"/>
                <a:ea typeface="ＭＳ Ｐゴシック" pitchFamily="1" charset="-128"/>
              </a:rPr>
              <a:t>Settings</a:t>
            </a:r>
          </a:p>
        </p:txBody>
      </p:sp>
      <p:sp>
        <p:nvSpPr>
          <p:cNvPr id="31" name="Rectangle 30"/>
          <p:cNvSpPr/>
          <p:nvPr/>
        </p:nvSpPr>
        <p:spPr bwMode="auto">
          <a:xfrm>
            <a:off x="7308304" y="3717032"/>
            <a:ext cx="864096" cy="3600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900" b="0" i="0" u="none" strike="noStrike" cap="none" normalizeH="0" baseline="0" dirty="0" smtClean="0">
                <a:ln>
                  <a:noFill/>
                </a:ln>
                <a:solidFill>
                  <a:schemeClr val="tx1"/>
                </a:solidFill>
                <a:effectLst/>
                <a:latin typeface="Arial" charset="0"/>
                <a:ea typeface="ＭＳ Ｐゴシック" pitchFamily="1" charset="-128"/>
              </a:rPr>
              <a:t>Emission data</a:t>
            </a:r>
          </a:p>
        </p:txBody>
      </p:sp>
      <p:sp>
        <p:nvSpPr>
          <p:cNvPr id="33" name="TextBox 32"/>
          <p:cNvSpPr txBox="1"/>
          <p:nvPr/>
        </p:nvSpPr>
        <p:spPr>
          <a:xfrm>
            <a:off x="251520" y="3573016"/>
            <a:ext cx="4680520" cy="1938992"/>
          </a:xfrm>
          <a:prstGeom prst="rect">
            <a:avLst/>
          </a:prstGeom>
          <a:noFill/>
        </p:spPr>
        <p:txBody>
          <a:bodyPr wrap="square" rtlCol="0">
            <a:spAutoFit/>
          </a:bodyPr>
          <a:lstStyle/>
          <a:p>
            <a:r>
              <a:rPr lang="en-GB" i="1" dirty="0" smtClean="0"/>
              <a:t>Entries in the data store for appliances will contain settings for operation (e.g. time to switch on/off) as well as emissions data; UI3 will modify the settings</a:t>
            </a:r>
            <a:endParaRPr lang="en-GB" b="1" i="1"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Architecture - control</a:t>
            </a:r>
            <a:endParaRPr lang="en-GB" dirty="0"/>
          </a:p>
        </p:txBody>
      </p:sp>
      <p:pic>
        <p:nvPicPr>
          <p:cNvPr id="44050" name="Picture 18" descr="building_typologies_GrindonLane.png"/>
          <p:cNvPicPr>
            <a:picLocks noChangeAspect="1" noChangeArrowheads="1"/>
          </p:cNvPicPr>
          <p:nvPr/>
        </p:nvPicPr>
        <p:blipFill>
          <a:blip r:embed="rId2" cstate="print"/>
          <a:srcRect/>
          <a:stretch>
            <a:fillRect/>
          </a:stretch>
        </p:blipFill>
        <p:spPr bwMode="auto">
          <a:xfrm>
            <a:off x="3893911" y="2263528"/>
            <a:ext cx="1405386" cy="1251060"/>
          </a:xfrm>
          <a:prstGeom prst="rect">
            <a:avLst/>
          </a:prstGeom>
          <a:noFill/>
        </p:spPr>
      </p:pic>
      <p:pic>
        <p:nvPicPr>
          <p:cNvPr id="44052" name="Picture 20" descr="building_typologies_BunnyHill.png"/>
          <p:cNvPicPr>
            <a:picLocks noChangeAspect="1" noChangeArrowheads="1"/>
          </p:cNvPicPr>
          <p:nvPr/>
        </p:nvPicPr>
        <p:blipFill>
          <a:blip r:embed="rId3" cstate="print">
            <a:grayscl/>
            <a:lum bright="75000" contrast="-40000"/>
          </a:blip>
          <a:srcRect/>
          <a:stretch>
            <a:fillRect/>
          </a:stretch>
        </p:blipFill>
        <p:spPr bwMode="auto">
          <a:xfrm>
            <a:off x="3366891" y="3202159"/>
            <a:ext cx="1360302" cy="879966"/>
          </a:xfrm>
          <a:prstGeom prst="rect">
            <a:avLst/>
          </a:prstGeom>
          <a:noFill/>
        </p:spPr>
      </p:pic>
      <p:pic>
        <p:nvPicPr>
          <p:cNvPr id="44054"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4830835" y="3378152"/>
            <a:ext cx="1324521" cy="1114624"/>
          </a:xfrm>
          <a:prstGeom prst="rect">
            <a:avLst/>
          </a:prstGeom>
          <a:noFill/>
        </p:spPr>
      </p:pic>
      <p:pic>
        <p:nvPicPr>
          <p:cNvPr id="21" name="Picture 20" descr="building_typologies_BunnyHill.png"/>
          <p:cNvPicPr>
            <a:picLocks noChangeAspect="1" noChangeArrowheads="1"/>
          </p:cNvPicPr>
          <p:nvPr/>
        </p:nvPicPr>
        <p:blipFill>
          <a:blip r:embed="rId3" cstate="print">
            <a:grayscl/>
            <a:lum bright="75000" contrast="-40000"/>
          </a:blip>
          <a:srcRect/>
          <a:stretch>
            <a:fillRect/>
          </a:stretch>
        </p:blipFill>
        <p:spPr bwMode="auto">
          <a:xfrm>
            <a:off x="5065066" y="2204864"/>
            <a:ext cx="1360302" cy="879966"/>
          </a:xfrm>
          <a:prstGeom prst="rect">
            <a:avLst/>
          </a:prstGeom>
          <a:noFill/>
        </p:spPr>
      </p:pic>
      <p:pic>
        <p:nvPicPr>
          <p:cNvPr id="22" name="Picture 18" descr="building_typologies_GrindonLane.png"/>
          <p:cNvPicPr>
            <a:picLocks noChangeAspect="1" noChangeArrowheads="1"/>
          </p:cNvPicPr>
          <p:nvPr/>
        </p:nvPicPr>
        <p:blipFill>
          <a:blip r:embed="rId2" cstate="print">
            <a:grayscl/>
            <a:lum bright="75000" contrast="-40000"/>
          </a:blip>
          <a:srcRect/>
          <a:stretch>
            <a:fillRect/>
          </a:stretch>
        </p:blipFill>
        <p:spPr bwMode="auto">
          <a:xfrm>
            <a:off x="4011027" y="3906132"/>
            <a:ext cx="1405386" cy="1251060"/>
          </a:xfrm>
          <a:prstGeom prst="rect">
            <a:avLst/>
          </a:prstGeom>
          <a:noFill/>
        </p:spPr>
      </p:pic>
      <p:pic>
        <p:nvPicPr>
          <p:cNvPr id="23"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5767759" y="3084830"/>
            <a:ext cx="1324521" cy="1114624"/>
          </a:xfrm>
          <a:prstGeom prst="rect">
            <a:avLst/>
          </a:prstGeom>
          <a:noFill/>
        </p:spPr>
      </p:pic>
      <p:pic>
        <p:nvPicPr>
          <p:cNvPr id="24" name="Picture 22" descr="building_typologies_HeartofHounslow.png"/>
          <p:cNvPicPr>
            <a:picLocks noChangeAspect="1" noChangeArrowheads="1"/>
          </p:cNvPicPr>
          <p:nvPr/>
        </p:nvPicPr>
        <p:blipFill>
          <a:blip r:embed="rId4" cstate="print">
            <a:grayscl/>
            <a:lum bright="75000" contrast="-40000"/>
          </a:blip>
          <a:srcRect/>
          <a:stretch>
            <a:fillRect/>
          </a:stretch>
        </p:blipFill>
        <p:spPr bwMode="auto">
          <a:xfrm>
            <a:off x="2429967" y="2263528"/>
            <a:ext cx="1324521" cy="1114624"/>
          </a:xfrm>
          <a:prstGeom prst="rect">
            <a:avLst/>
          </a:prstGeom>
          <a:noFill/>
        </p:spPr>
      </p:pic>
      <p:pic>
        <p:nvPicPr>
          <p:cNvPr id="25" name="Picture 18" descr="building_typologies_GrindonLane.png"/>
          <p:cNvPicPr>
            <a:picLocks noChangeAspect="1" noChangeArrowheads="1"/>
          </p:cNvPicPr>
          <p:nvPr/>
        </p:nvPicPr>
        <p:blipFill>
          <a:blip r:embed="rId2" cstate="print">
            <a:grayscl/>
            <a:lum bright="75000" contrast="-40000"/>
          </a:blip>
          <a:srcRect/>
          <a:stretch>
            <a:fillRect/>
          </a:stretch>
        </p:blipFill>
        <p:spPr bwMode="auto">
          <a:xfrm>
            <a:off x="2195736" y="3260823"/>
            <a:ext cx="1405386" cy="1251060"/>
          </a:xfrm>
          <a:prstGeom prst="rect">
            <a:avLst/>
          </a:prstGeom>
          <a:noFill/>
        </p:spPr>
      </p:pic>
      <p:pic>
        <p:nvPicPr>
          <p:cNvPr id="11" name="Picture 2" descr="Red 3d Cube Clip Art"/>
          <p:cNvPicPr>
            <a:picLocks noChangeAspect="1" noChangeArrowheads="1"/>
          </p:cNvPicPr>
          <p:nvPr/>
        </p:nvPicPr>
        <p:blipFill>
          <a:blip r:embed="rId5" cstate="print">
            <a:duotone>
              <a:prstClr val="black"/>
              <a:srgbClr val="00B050">
                <a:tint val="45000"/>
                <a:satMod val="400000"/>
              </a:srgbClr>
            </a:duotone>
            <a:lum/>
          </a:blip>
          <a:srcRect/>
          <a:stretch>
            <a:fillRect/>
          </a:stretch>
        </p:blipFill>
        <p:spPr bwMode="auto">
          <a:xfrm>
            <a:off x="4283968" y="2420888"/>
            <a:ext cx="254315" cy="288032"/>
          </a:xfrm>
          <a:prstGeom prst="rect">
            <a:avLst/>
          </a:prstGeom>
          <a:noFill/>
        </p:spPr>
      </p:pic>
      <p:sp>
        <p:nvSpPr>
          <p:cNvPr id="12" name="Cloud 11"/>
          <p:cNvSpPr/>
          <p:nvPr/>
        </p:nvSpPr>
        <p:spPr bwMode="auto">
          <a:xfrm>
            <a:off x="467544" y="1340768"/>
            <a:ext cx="2952328" cy="1944216"/>
          </a:xfrm>
          <a:prstGeom prst="cloud">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smtClean="0">
              <a:ln>
                <a:noFill/>
              </a:ln>
              <a:solidFill>
                <a:schemeClr val="tx1"/>
              </a:solidFill>
              <a:effectLst/>
              <a:latin typeface="Arial" charset="0"/>
              <a:ea typeface="ＭＳ Ｐゴシック" pitchFamily="1" charset="-128"/>
            </a:endParaRPr>
          </a:p>
        </p:txBody>
      </p:sp>
      <p:cxnSp>
        <p:nvCxnSpPr>
          <p:cNvPr id="14" name="Straight Arrow Connector 13"/>
          <p:cNvCxnSpPr>
            <a:stCxn id="11" idx="1"/>
            <a:endCxn id="28" idx="3"/>
          </p:cNvCxnSpPr>
          <p:nvPr/>
        </p:nvCxnSpPr>
        <p:spPr bwMode="auto">
          <a:xfrm rot="10800000">
            <a:off x="2771802" y="1900864"/>
            <a:ext cx="1512167" cy="664041"/>
          </a:xfrm>
          <a:prstGeom prst="straightConnector1">
            <a:avLst/>
          </a:prstGeom>
          <a:solidFill>
            <a:schemeClr val="accent1"/>
          </a:solidFill>
          <a:ln w="9525" cap="flat" cmpd="sng" algn="ctr">
            <a:solidFill>
              <a:schemeClr val="tx1"/>
            </a:solidFill>
            <a:prstDash val="solid"/>
            <a:round/>
            <a:headEnd type="arrow" w="med" len="med"/>
            <a:tailEnd type="none"/>
          </a:ln>
          <a:effectLst/>
        </p:spPr>
      </p:cxnSp>
      <p:sp>
        <p:nvSpPr>
          <p:cNvPr id="19" name="TextBox 18"/>
          <p:cNvSpPr txBox="1"/>
          <p:nvPr/>
        </p:nvSpPr>
        <p:spPr>
          <a:xfrm>
            <a:off x="5436096" y="4797152"/>
            <a:ext cx="3528392" cy="646331"/>
          </a:xfrm>
          <a:prstGeom prst="rect">
            <a:avLst/>
          </a:prstGeom>
          <a:noFill/>
        </p:spPr>
        <p:txBody>
          <a:bodyPr wrap="square" rtlCol="0">
            <a:spAutoFit/>
          </a:bodyPr>
          <a:lstStyle/>
          <a:p>
            <a:r>
              <a:rPr lang="en-GB" sz="1800" i="1" dirty="0" smtClean="0"/>
              <a:t>The M2M module requests changes to appliance settings</a:t>
            </a:r>
            <a:endParaRPr lang="en-GB" sz="1800" i="1" dirty="0"/>
          </a:p>
        </p:txBody>
      </p:sp>
      <p:sp>
        <p:nvSpPr>
          <p:cNvPr id="28" name="TextBox 27"/>
          <p:cNvSpPr txBox="1"/>
          <p:nvPr/>
        </p:nvSpPr>
        <p:spPr>
          <a:xfrm>
            <a:off x="1187625" y="1700808"/>
            <a:ext cx="1584176" cy="400110"/>
          </a:xfrm>
          <a:prstGeom prst="rect">
            <a:avLst/>
          </a:prstGeom>
          <a:solidFill>
            <a:schemeClr val="bg1"/>
          </a:solidFill>
          <a:ln>
            <a:solidFill>
              <a:schemeClr val="tx1"/>
            </a:solidFill>
          </a:ln>
        </p:spPr>
        <p:txBody>
          <a:bodyPr wrap="square" rtlCol="0">
            <a:spAutoFit/>
          </a:bodyPr>
          <a:lstStyle/>
          <a:p>
            <a:pPr algn="ctr"/>
            <a:r>
              <a:rPr lang="en-GB" sz="2000" dirty="0" smtClean="0"/>
              <a:t>Data store</a:t>
            </a:r>
            <a:endParaRPr lang="en-GB" sz="2000"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50" name="Picture 18" descr="building_typologies_GrindonLane.png"/>
          <p:cNvPicPr>
            <a:picLocks noChangeAspect="1" noChangeArrowheads="1"/>
          </p:cNvPicPr>
          <p:nvPr/>
        </p:nvPicPr>
        <p:blipFill>
          <a:blip r:embed="rId2" cstate="print">
            <a:grayscl/>
            <a:lum bright="91000"/>
          </a:blip>
          <a:srcRect/>
          <a:stretch>
            <a:fillRect/>
          </a:stretch>
        </p:blipFill>
        <p:spPr bwMode="auto">
          <a:xfrm>
            <a:off x="755576" y="620688"/>
            <a:ext cx="7325954" cy="6521488"/>
          </a:xfrm>
          <a:prstGeom prst="rect">
            <a:avLst/>
          </a:prstGeom>
          <a:noFill/>
        </p:spPr>
      </p:pic>
      <p:sp>
        <p:nvSpPr>
          <p:cNvPr id="4" name="Title 3"/>
          <p:cNvSpPr>
            <a:spLocks noGrp="1"/>
          </p:cNvSpPr>
          <p:nvPr>
            <p:ph type="title"/>
          </p:nvPr>
        </p:nvSpPr>
        <p:spPr/>
        <p:txBody>
          <a:bodyPr/>
          <a:lstStyle/>
          <a:p>
            <a:r>
              <a:rPr lang="en-GB" dirty="0" smtClean="0"/>
              <a:t>Architecture - control</a:t>
            </a:r>
            <a:endParaRPr lang="en-GB" dirty="0"/>
          </a:p>
        </p:txBody>
      </p:sp>
      <p:pic>
        <p:nvPicPr>
          <p:cNvPr id="12" name="Picture 10" descr="http://www.homeenergysaving.co.uk/images/plugin-electricity-consumption-monitor-100x171.jpg"/>
          <p:cNvPicPr>
            <a:picLocks noChangeAspect="1" noChangeArrowheads="1"/>
          </p:cNvPicPr>
          <p:nvPr/>
        </p:nvPicPr>
        <p:blipFill>
          <a:blip r:embed="rId3" cstate="print">
            <a:clrChange>
              <a:clrFrom>
                <a:srgbClr val="FFFEFF"/>
              </a:clrFrom>
              <a:clrTo>
                <a:srgbClr val="FFFEFF">
                  <a:alpha val="0"/>
                </a:srgbClr>
              </a:clrTo>
            </a:clrChange>
          </a:blip>
          <a:srcRect/>
          <a:stretch>
            <a:fillRect/>
          </a:stretch>
        </p:blipFill>
        <p:spPr bwMode="auto">
          <a:xfrm>
            <a:off x="1043608" y="3717032"/>
            <a:ext cx="657731" cy="1124720"/>
          </a:xfrm>
          <a:prstGeom prst="rect">
            <a:avLst/>
          </a:prstGeom>
          <a:noFill/>
        </p:spPr>
      </p:pic>
      <p:pic>
        <p:nvPicPr>
          <p:cNvPr id="8" name="Picture 2" descr="http://www.sssplc.com/store/images/uploads/xbp24-bwit-004.jpg"/>
          <p:cNvPicPr>
            <a:picLocks noChangeAspect="1" noChangeArrowheads="1"/>
          </p:cNvPicPr>
          <p:nvPr/>
        </p:nvPicPr>
        <p:blipFill>
          <a:blip r:embed="rId4" cstate="print">
            <a:clrChange>
              <a:clrFrom>
                <a:srgbClr val="FDFDFD"/>
              </a:clrFrom>
              <a:clrTo>
                <a:srgbClr val="FDFDFD">
                  <a:alpha val="0"/>
                </a:srgbClr>
              </a:clrTo>
            </a:clrChange>
          </a:blip>
          <a:srcRect/>
          <a:stretch>
            <a:fillRect/>
          </a:stretch>
        </p:blipFill>
        <p:spPr bwMode="auto">
          <a:xfrm>
            <a:off x="1187624" y="2636912"/>
            <a:ext cx="672586" cy="793652"/>
          </a:xfrm>
          <a:prstGeom prst="rect">
            <a:avLst/>
          </a:prstGeom>
          <a:noFill/>
        </p:spPr>
      </p:pic>
      <p:cxnSp>
        <p:nvCxnSpPr>
          <p:cNvPr id="17" name="Straight Arrow Connector 16"/>
          <p:cNvCxnSpPr>
            <a:stCxn id="12" idx="0"/>
            <a:endCxn id="8" idx="2"/>
          </p:cNvCxnSpPr>
          <p:nvPr/>
        </p:nvCxnSpPr>
        <p:spPr bwMode="auto">
          <a:xfrm rot="5400000" flipH="1" flipV="1">
            <a:off x="1304961" y="3498077"/>
            <a:ext cx="286468" cy="151443"/>
          </a:xfrm>
          <a:prstGeom prst="straightConnector1">
            <a:avLst/>
          </a:prstGeom>
          <a:solidFill>
            <a:schemeClr val="accent1"/>
          </a:solidFill>
          <a:ln w="9525" cap="flat" cmpd="sng" algn="ctr">
            <a:solidFill>
              <a:schemeClr val="tx1"/>
            </a:solidFill>
            <a:prstDash val="solid"/>
            <a:round/>
            <a:headEnd type="arrow" w="med" len="med"/>
            <a:tailEnd type="none"/>
          </a:ln>
          <a:effectLst/>
        </p:spPr>
      </p:cxnSp>
      <p:pic>
        <p:nvPicPr>
          <p:cNvPr id="14" name="Picture 192" descr="2221-213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131840" y="2204864"/>
            <a:ext cx="613737" cy="574595"/>
          </a:xfrm>
          <a:prstGeom prst="rect">
            <a:avLst/>
          </a:prstGeom>
          <a:noFill/>
          <a:ln w="9525">
            <a:noFill/>
            <a:miter lim="800000"/>
            <a:headEnd/>
            <a:tailEnd/>
          </a:ln>
        </p:spPr>
      </p:pic>
      <p:cxnSp>
        <p:nvCxnSpPr>
          <p:cNvPr id="15" name="Straight Arrow Connector 14"/>
          <p:cNvCxnSpPr>
            <a:stCxn id="8" idx="3"/>
          </p:cNvCxnSpPr>
          <p:nvPr/>
        </p:nvCxnSpPr>
        <p:spPr bwMode="auto">
          <a:xfrm flipV="1">
            <a:off x="1860210" y="2708920"/>
            <a:ext cx="1199622" cy="324818"/>
          </a:xfrm>
          <a:prstGeom prst="straightConnector1">
            <a:avLst/>
          </a:prstGeom>
          <a:solidFill>
            <a:schemeClr val="accent1"/>
          </a:solidFill>
          <a:ln w="9525" cap="flat" cmpd="sng" algn="ctr">
            <a:solidFill>
              <a:schemeClr val="tx1"/>
            </a:solidFill>
            <a:prstDash val="solid"/>
            <a:round/>
            <a:headEnd type="arrow" w="med" len="med"/>
            <a:tailEnd type="none"/>
          </a:ln>
          <a:effectLst/>
        </p:spPr>
      </p:cxnSp>
      <p:sp>
        <p:nvSpPr>
          <p:cNvPr id="21" name="TextBox 20"/>
          <p:cNvSpPr txBox="1"/>
          <p:nvPr/>
        </p:nvSpPr>
        <p:spPr>
          <a:xfrm>
            <a:off x="5436096" y="3356992"/>
            <a:ext cx="3528392" cy="2585323"/>
          </a:xfrm>
          <a:prstGeom prst="rect">
            <a:avLst/>
          </a:prstGeom>
          <a:noFill/>
        </p:spPr>
        <p:txBody>
          <a:bodyPr wrap="square" rtlCol="0">
            <a:spAutoFit/>
          </a:bodyPr>
          <a:lstStyle/>
          <a:p>
            <a:r>
              <a:rPr lang="en-GB" sz="1800" i="1" dirty="0" smtClean="0"/>
              <a:t>The M2M module passes settings changes back to the appropriate appliance </a:t>
            </a:r>
          </a:p>
          <a:p>
            <a:r>
              <a:rPr lang="en-GB" sz="1800" b="1" i="1" dirty="0" smtClean="0"/>
              <a:t>Are there any M2M sensors that can </a:t>
            </a:r>
            <a:r>
              <a:rPr lang="en-GB" sz="1800" b="1" i="1" u="sng" dirty="0" smtClean="0"/>
              <a:t>control </a:t>
            </a:r>
            <a:r>
              <a:rPr lang="en-GB" sz="1800" b="1" i="1" dirty="0" smtClean="0"/>
              <a:t>appliances as well as monitor them?</a:t>
            </a:r>
            <a:r>
              <a:rPr lang="en-GB" sz="1800" b="1" i="1" dirty="0"/>
              <a:t> </a:t>
            </a:r>
            <a:r>
              <a:rPr lang="en-GB" sz="1800" b="1" i="1" dirty="0" smtClean="0"/>
              <a:t>Can M2M modules </a:t>
            </a:r>
            <a:r>
              <a:rPr lang="en-GB" sz="1800" b="1" i="1" u="sng" dirty="0" smtClean="0"/>
              <a:t>send data back</a:t>
            </a:r>
            <a:r>
              <a:rPr lang="en-GB" sz="1800" b="1" i="1" dirty="0" smtClean="0"/>
              <a:t> to M2M sensors as well as receiving data?</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smtClean="0"/>
              <a:t>Field trial plan</a:t>
            </a:r>
            <a:endParaRPr lang="en-GB" b="1" dirty="0"/>
          </a:p>
        </p:txBody>
      </p:sp>
      <p:sp>
        <p:nvSpPr>
          <p:cNvPr id="5" name="Subtitle 4"/>
          <p:cNvSpPr>
            <a:spLocks noGrp="1"/>
          </p:cNvSpPr>
          <p:nvPr>
            <p:ph type="subTitle" idx="1"/>
          </p:nvPr>
        </p:nvSpPr>
        <p:spPr/>
        <p:txBody>
          <a:bodyPr/>
          <a:lstStyle/>
          <a:p>
            <a:endParaRPr lang="en-GB"/>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9136863" cy="609600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b="1" dirty="0" smtClean="0"/>
              <a:t>Phase 1 – Testing monitoring architecture</a:t>
            </a:r>
          </a:p>
          <a:p>
            <a:pPr lvl="1"/>
            <a:r>
              <a:rPr lang="en-GB" dirty="0" smtClean="0"/>
              <a:t>Review of existing monitoring infrastructures</a:t>
            </a:r>
          </a:p>
          <a:p>
            <a:pPr lvl="1"/>
            <a:r>
              <a:rPr lang="en-GB" dirty="0" smtClean="0"/>
              <a:t>Consultation with University of Nottingham ETC (</a:t>
            </a:r>
            <a:r>
              <a:rPr lang="en-GB" dirty="0" smtClean="0">
                <a:hlinkClick r:id="rId2"/>
              </a:rPr>
              <a:t>http://www.nottingham.ac.uk/etc/</a:t>
            </a:r>
            <a:r>
              <a:rPr lang="en-GB" dirty="0" smtClean="0"/>
              <a:t>) and Estates (</a:t>
            </a:r>
            <a:r>
              <a:rPr lang="en-GB" dirty="0" smtClean="0">
                <a:hlinkClick r:id="rId3"/>
              </a:rPr>
              <a:t>http://www.nottingham.ac.uk/estate/</a:t>
            </a:r>
            <a:r>
              <a:rPr lang="en-GB" dirty="0" smtClean="0"/>
              <a:t>) regarding current monitoring capabilities of University of Nottingham and local workplaces</a:t>
            </a:r>
          </a:p>
          <a:p>
            <a:pPr lvl="1"/>
            <a:r>
              <a:rPr lang="en-GB" dirty="0" smtClean="0"/>
              <a:t>Acquiring suitable sensors and sensor hub (e.g. M2M module) – check compatibility/portability with China</a:t>
            </a:r>
          </a:p>
          <a:p>
            <a:pPr lvl="1"/>
            <a:r>
              <a:rPr lang="en-GB" dirty="0" smtClean="0"/>
              <a:t>Deploying and testing sensor infrastructure in test site (Horizon Research)</a:t>
            </a:r>
          </a:p>
          <a:p>
            <a:r>
              <a:rPr lang="en-GB" i="1" dirty="0" smtClean="0"/>
              <a:t>Currently ongoing</a:t>
            </a:r>
          </a:p>
        </p:txBody>
      </p:sp>
      <p:sp>
        <p:nvSpPr>
          <p:cNvPr id="3" name="Title 2"/>
          <p:cNvSpPr>
            <a:spLocks noGrp="1"/>
          </p:cNvSpPr>
          <p:nvPr>
            <p:ph type="title"/>
          </p:nvPr>
        </p:nvSpPr>
        <p:spPr/>
        <p:txBody>
          <a:bodyPr/>
          <a:lstStyle/>
          <a:p>
            <a:r>
              <a:rPr lang="en-GB" dirty="0" smtClean="0"/>
              <a:t>Work plan</a:t>
            </a:r>
            <a:endParaRPr lang="en-GB"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b="1" dirty="0" smtClean="0"/>
              <a:t>Phase 2 – Testing data store for monitoring</a:t>
            </a:r>
            <a:endParaRPr lang="en-GB" dirty="0" smtClean="0"/>
          </a:p>
          <a:p>
            <a:pPr lvl="1"/>
            <a:r>
              <a:rPr lang="en-GB" dirty="0" smtClean="0"/>
              <a:t>Developing schema for data store</a:t>
            </a:r>
          </a:p>
          <a:p>
            <a:pPr lvl="1"/>
            <a:r>
              <a:rPr lang="en-GB" dirty="0" smtClean="0"/>
              <a:t>Deploying data store on suitable web platform</a:t>
            </a:r>
          </a:p>
          <a:p>
            <a:pPr lvl="1"/>
            <a:r>
              <a:rPr lang="en-GB" dirty="0" smtClean="0"/>
              <a:t>Linking sensor infrastructure to data store and testing scalability of data store for long-term monitoring</a:t>
            </a:r>
          </a:p>
          <a:p>
            <a:r>
              <a:rPr lang="en-GB" i="1" dirty="0" smtClean="0"/>
              <a:t>Currently ongoing</a:t>
            </a:r>
          </a:p>
        </p:txBody>
      </p:sp>
      <p:sp>
        <p:nvSpPr>
          <p:cNvPr id="3" name="Title 2"/>
          <p:cNvSpPr>
            <a:spLocks noGrp="1"/>
          </p:cNvSpPr>
          <p:nvPr>
            <p:ph type="title"/>
          </p:nvPr>
        </p:nvSpPr>
        <p:spPr/>
        <p:txBody>
          <a:bodyPr/>
          <a:lstStyle/>
          <a:p>
            <a:r>
              <a:rPr lang="en-GB" dirty="0" smtClean="0"/>
              <a:t>Work plan</a:t>
            </a:r>
            <a:endParaRPr lang="en-GB"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b="1" dirty="0" smtClean="0"/>
              <a:t>Phase 3 – Prototype (monitoring) user interfaces</a:t>
            </a:r>
          </a:p>
          <a:p>
            <a:pPr lvl="1"/>
            <a:r>
              <a:rPr lang="en-GB" dirty="0" smtClean="0"/>
              <a:t>Review of existing user interfaces for Carbon emission awareness</a:t>
            </a:r>
          </a:p>
          <a:p>
            <a:pPr lvl="1"/>
            <a:r>
              <a:rPr lang="en-GB" dirty="0" smtClean="0"/>
              <a:t>Rapid iteration of prototypes based on paper prototyping and short test deployments at local sites (student halls of residence at University of Nottingham, Horizon Research)</a:t>
            </a:r>
          </a:p>
          <a:p>
            <a:pPr lvl="1"/>
            <a:r>
              <a:rPr lang="en-GB" dirty="0" smtClean="0"/>
              <a:t>Internationalise interfaces</a:t>
            </a:r>
          </a:p>
          <a:p>
            <a:pPr lvl="1"/>
            <a:r>
              <a:rPr lang="en-GB" i="1" dirty="0" smtClean="0"/>
              <a:t>Currently ongoing</a:t>
            </a:r>
          </a:p>
        </p:txBody>
      </p:sp>
      <p:sp>
        <p:nvSpPr>
          <p:cNvPr id="3" name="Title 2"/>
          <p:cNvSpPr>
            <a:spLocks noGrp="1"/>
          </p:cNvSpPr>
          <p:nvPr>
            <p:ph type="title"/>
          </p:nvPr>
        </p:nvSpPr>
        <p:spPr/>
        <p:txBody>
          <a:bodyPr/>
          <a:lstStyle/>
          <a:p>
            <a:r>
              <a:rPr lang="en-GB" dirty="0" smtClean="0"/>
              <a:t>Work plan</a:t>
            </a:r>
            <a:endParaRPr lang="en-GB"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b="1" dirty="0" smtClean="0"/>
              <a:t>Phase 4 – Test control architecture</a:t>
            </a:r>
          </a:p>
          <a:p>
            <a:pPr lvl="1"/>
            <a:r>
              <a:rPr lang="en-GB" dirty="0" smtClean="0"/>
              <a:t>Acquire and integrate suitable control hardware with monitoring hardware</a:t>
            </a:r>
          </a:p>
          <a:p>
            <a:pPr lvl="1"/>
            <a:r>
              <a:rPr lang="en-GB" dirty="0" smtClean="0"/>
              <a:t>Modify data store to support control</a:t>
            </a:r>
          </a:p>
          <a:p>
            <a:pPr lvl="1"/>
            <a:r>
              <a:rPr lang="en-GB" dirty="0" smtClean="0"/>
              <a:t>Test control functionality (reliability and response speed)</a:t>
            </a:r>
          </a:p>
        </p:txBody>
      </p:sp>
      <p:sp>
        <p:nvSpPr>
          <p:cNvPr id="3" name="Title 2"/>
          <p:cNvSpPr>
            <a:spLocks noGrp="1"/>
          </p:cNvSpPr>
          <p:nvPr>
            <p:ph type="title"/>
          </p:nvPr>
        </p:nvSpPr>
        <p:spPr/>
        <p:txBody>
          <a:bodyPr/>
          <a:lstStyle/>
          <a:p>
            <a:r>
              <a:rPr lang="en-GB" dirty="0" smtClean="0"/>
              <a:t>Work plan</a:t>
            </a:r>
            <a:endParaRPr lang="en-GB"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b="1" dirty="0" smtClean="0"/>
              <a:t>Phase 5 – Prototype enhanced UI3</a:t>
            </a:r>
          </a:p>
          <a:p>
            <a:pPr lvl="1"/>
            <a:r>
              <a:rPr lang="en-GB" dirty="0" smtClean="0"/>
              <a:t>Modify UI3 to enable control functionality</a:t>
            </a:r>
          </a:p>
          <a:p>
            <a:pPr lvl="1"/>
            <a:r>
              <a:rPr lang="en-GB" dirty="0" smtClean="0"/>
              <a:t>Rapid iteration of UI3 prototype in consultation with various potential end-users</a:t>
            </a:r>
          </a:p>
          <a:p>
            <a:pPr lvl="1"/>
            <a:endParaRPr lang="en-GB" dirty="0" smtClean="0"/>
          </a:p>
        </p:txBody>
      </p:sp>
      <p:sp>
        <p:nvSpPr>
          <p:cNvPr id="3" name="Title 2"/>
          <p:cNvSpPr>
            <a:spLocks noGrp="1"/>
          </p:cNvSpPr>
          <p:nvPr>
            <p:ph type="title"/>
          </p:nvPr>
        </p:nvSpPr>
        <p:spPr/>
        <p:txBody>
          <a:bodyPr/>
          <a:lstStyle/>
          <a:p>
            <a:r>
              <a:rPr lang="en-GB" dirty="0" smtClean="0"/>
              <a:t>Work plan</a:t>
            </a:r>
            <a:endParaRPr lang="en-GB"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b="1" dirty="0" smtClean="0"/>
              <a:t>Phase 6 – Formal field trials</a:t>
            </a:r>
          </a:p>
          <a:p>
            <a:pPr lvl="1"/>
            <a:r>
              <a:rPr lang="en-GB" dirty="0" smtClean="0"/>
              <a:t>Determine observation/data capture method + sites</a:t>
            </a:r>
          </a:p>
          <a:p>
            <a:pPr lvl="1"/>
            <a:r>
              <a:rPr lang="en-GB" dirty="0" smtClean="0"/>
              <a:t>Installation of monitoring/control infrastructure + UI devices on sites</a:t>
            </a:r>
          </a:p>
          <a:p>
            <a:pPr lvl="1"/>
            <a:r>
              <a:rPr lang="en-GB" dirty="0" smtClean="0"/>
              <a:t>Pre-trial interviews/focus groups with users</a:t>
            </a:r>
          </a:p>
          <a:p>
            <a:pPr lvl="1"/>
            <a:r>
              <a:rPr lang="en-GB" dirty="0" smtClean="0"/>
              <a:t>Trial</a:t>
            </a:r>
          </a:p>
          <a:p>
            <a:pPr lvl="1"/>
            <a:r>
              <a:rPr lang="en-GB" dirty="0" smtClean="0"/>
              <a:t>Post-trial interviews/focus groups with users</a:t>
            </a:r>
          </a:p>
        </p:txBody>
      </p:sp>
      <p:sp>
        <p:nvSpPr>
          <p:cNvPr id="3" name="Title 2"/>
          <p:cNvSpPr>
            <a:spLocks noGrp="1"/>
          </p:cNvSpPr>
          <p:nvPr>
            <p:ph type="title"/>
          </p:nvPr>
        </p:nvSpPr>
        <p:spPr/>
        <p:txBody>
          <a:bodyPr/>
          <a:lstStyle/>
          <a:p>
            <a:r>
              <a:rPr lang="en-GB" dirty="0" smtClean="0"/>
              <a:t>Work plan</a:t>
            </a:r>
            <a:endParaRPr lang="en-GB"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b="1" dirty="0" smtClean="0"/>
              <a:t>Phase 7 - Analysis</a:t>
            </a:r>
          </a:p>
          <a:p>
            <a:pPr lvl="1"/>
            <a:r>
              <a:rPr lang="en-GB" dirty="0" smtClean="0"/>
              <a:t>Data sessions/workshop with stakeholders</a:t>
            </a:r>
          </a:p>
          <a:p>
            <a:pPr lvl="1"/>
            <a:r>
              <a:rPr lang="en-GB" dirty="0" smtClean="0"/>
              <a:t>Dissemination of results</a:t>
            </a:r>
          </a:p>
          <a:p>
            <a:pPr lvl="1"/>
            <a:r>
              <a:rPr lang="en-GB" dirty="0" smtClean="0"/>
              <a:t>Plan for follow-on proposals</a:t>
            </a:r>
          </a:p>
        </p:txBody>
      </p:sp>
      <p:sp>
        <p:nvSpPr>
          <p:cNvPr id="3" name="Title 2"/>
          <p:cNvSpPr>
            <a:spLocks noGrp="1"/>
          </p:cNvSpPr>
          <p:nvPr>
            <p:ph type="title"/>
          </p:nvPr>
        </p:nvSpPr>
        <p:spPr/>
        <p:txBody>
          <a:bodyPr/>
          <a:lstStyle/>
          <a:p>
            <a:r>
              <a:rPr lang="en-GB" dirty="0" smtClean="0"/>
              <a:t>Work plan</a:t>
            </a:r>
            <a:endParaRPr lang="en-GB"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52425" y="2076450"/>
          <a:ext cx="8334378" cy="3337560"/>
        </p:xfrm>
        <a:graphic>
          <a:graphicData uri="http://schemas.openxmlformats.org/drawingml/2006/table">
            <a:tbl>
              <a:tblPr firstRow="1" bandRow="1">
                <a:tableStyleId>{5C22544A-7EE6-4342-B048-85BDC9FD1C3A}</a:tableStyleId>
              </a:tblPr>
              <a:tblGrid>
                <a:gridCol w="926042"/>
                <a:gridCol w="926042"/>
                <a:gridCol w="926042"/>
                <a:gridCol w="926042"/>
                <a:gridCol w="926042"/>
                <a:gridCol w="926042"/>
                <a:gridCol w="926042"/>
                <a:gridCol w="926042"/>
                <a:gridCol w="926042"/>
              </a:tblGrid>
              <a:tr h="370840">
                <a:tc rowSpan="2">
                  <a:txBody>
                    <a:bodyPr/>
                    <a:lstStyle/>
                    <a:p>
                      <a:pPr algn="ctr"/>
                      <a:r>
                        <a:rPr lang="en-GB" sz="1600" dirty="0" smtClean="0"/>
                        <a:t>Phase</a:t>
                      </a:r>
                      <a:endParaRPr lang="en-GB" sz="1600" dirty="0"/>
                    </a:p>
                  </a:txBody>
                  <a:tcPr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8">
                  <a:txBody>
                    <a:bodyPr/>
                    <a:lstStyle/>
                    <a:p>
                      <a:pPr algn="ctr"/>
                      <a:r>
                        <a:rPr lang="en-GB" sz="1600" dirty="0" smtClean="0"/>
                        <a:t>Months</a:t>
                      </a:r>
                      <a:endParaRPr lang="en-GB" sz="1600" dirty="0"/>
                    </a:p>
                  </a:txBody>
                  <a:tcPr>
                    <a:lnL w="12700" cap="flat" cmpd="sng" algn="ctr">
                      <a:solidFill>
                        <a:schemeClr val="tx1"/>
                      </a:solidFill>
                      <a:prstDash val="solid"/>
                      <a:round/>
                      <a:headEnd type="none" w="med" len="med"/>
                      <a:tailEnd type="none" w="med" len="med"/>
                    </a:ln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r>
              <a:tr h="370840">
                <a:tc vMerge="1">
                  <a:txBody>
                    <a:bodyPr/>
                    <a:lstStyle/>
                    <a:p>
                      <a:endParaRPr lang="en-GB" dirty="0"/>
                    </a:p>
                  </a:txBody>
                  <a:tcPr/>
                </a:tc>
                <a:tc>
                  <a:txBody>
                    <a:bodyPr/>
                    <a:lstStyle/>
                    <a:p>
                      <a:pPr algn="ctr"/>
                      <a:r>
                        <a:rPr lang="en-GB" sz="1600" dirty="0" smtClean="0"/>
                        <a:t>1-3</a:t>
                      </a:r>
                      <a:endParaRPr lang="en-GB" sz="16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GB" sz="1600" dirty="0" smtClean="0"/>
                        <a:t>4-6</a:t>
                      </a:r>
                      <a:endParaRPr lang="en-GB" sz="1600" dirty="0"/>
                    </a:p>
                  </a:txBody>
                  <a:tcPr>
                    <a:lnB w="12700" cap="flat" cmpd="sng" algn="ctr">
                      <a:solidFill>
                        <a:schemeClr val="tx1"/>
                      </a:solidFill>
                      <a:prstDash val="solid"/>
                      <a:round/>
                      <a:headEnd type="none" w="med" len="med"/>
                      <a:tailEnd type="none" w="med" len="med"/>
                    </a:lnB>
                  </a:tcPr>
                </a:tc>
                <a:tc>
                  <a:txBody>
                    <a:bodyPr/>
                    <a:lstStyle/>
                    <a:p>
                      <a:pPr algn="ctr"/>
                      <a:r>
                        <a:rPr lang="en-GB" sz="1600" dirty="0" smtClean="0"/>
                        <a:t>7-9</a:t>
                      </a:r>
                      <a:endParaRPr lang="en-GB" sz="1600" dirty="0"/>
                    </a:p>
                  </a:txBody>
                  <a:tcPr>
                    <a:lnB w="12700" cap="flat" cmpd="sng" algn="ctr">
                      <a:solidFill>
                        <a:schemeClr val="tx1"/>
                      </a:solidFill>
                      <a:prstDash val="solid"/>
                      <a:round/>
                      <a:headEnd type="none" w="med" len="med"/>
                      <a:tailEnd type="none" w="med" len="med"/>
                    </a:lnB>
                  </a:tcPr>
                </a:tc>
                <a:tc>
                  <a:txBody>
                    <a:bodyPr/>
                    <a:lstStyle/>
                    <a:p>
                      <a:pPr algn="ctr"/>
                      <a:r>
                        <a:rPr lang="en-GB" sz="1600" dirty="0" smtClean="0"/>
                        <a:t>10-12</a:t>
                      </a:r>
                      <a:endParaRPr lang="en-GB" sz="1600" dirty="0"/>
                    </a:p>
                  </a:txBody>
                  <a:tcPr>
                    <a:lnB w="12700" cap="flat" cmpd="sng" algn="ctr">
                      <a:solidFill>
                        <a:schemeClr val="tx1"/>
                      </a:solidFill>
                      <a:prstDash val="solid"/>
                      <a:round/>
                      <a:headEnd type="none" w="med" len="med"/>
                      <a:tailEnd type="none" w="med" len="med"/>
                    </a:lnB>
                  </a:tcPr>
                </a:tc>
                <a:tc>
                  <a:txBody>
                    <a:bodyPr/>
                    <a:lstStyle/>
                    <a:p>
                      <a:pPr algn="ctr"/>
                      <a:r>
                        <a:rPr lang="en-GB" sz="1600" dirty="0" smtClean="0"/>
                        <a:t>13-15</a:t>
                      </a:r>
                      <a:endParaRPr lang="en-GB" sz="1600" dirty="0"/>
                    </a:p>
                  </a:txBody>
                  <a:tcPr>
                    <a:lnB w="12700" cap="flat" cmpd="sng" algn="ctr">
                      <a:solidFill>
                        <a:schemeClr val="tx1"/>
                      </a:solidFill>
                      <a:prstDash val="solid"/>
                      <a:round/>
                      <a:headEnd type="none" w="med" len="med"/>
                      <a:tailEnd type="none" w="med" len="med"/>
                    </a:lnB>
                  </a:tcPr>
                </a:tc>
                <a:tc>
                  <a:txBody>
                    <a:bodyPr/>
                    <a:lstStyle/>
                    <a:p>
                      <a:pPr algn="ctr"/>
                      <a:r>
                        <a:rPr lang="en-GB" sz="1600" dirty="0" smtClean="0"/>
                        <a:t>16-18</a:t>
                      </a:r>
                      <a:endParaRPr lang="en-GB" sz="1600" dirty="0"/>
                    </a:p>
                  </a:txBody>
                  <a:tcPr>
                    <a:lnB w="12700" cap="flat" cmpd="sng" algn="ctr">
                      <a:solidFill>
                        <a:schemeClr val="tx1"/>
                      </a:solidFill>
                      <a:prstDash val="solid"/>
                      <a:round/>
                      <a:headEnd type="none" w="med" len="med"/>
                      <a:tailEnd type="none" w="med" len="med"/>
                    </a:lnB>
                  </a:tcPr>
                </a:tc>
                <a:tc>
                  <a:txBody>
                    <a:bodyPr/>
                    <a:lstStyle/>
                    <a:p>
                      <a:pPr algn="ctr"/>
                      <a:r>
                        <a:rPr lang="en-GB" sz="1600" dirty="0" smtClean="0"/>
                        <a:t>19-21</a:t>
                      </a:r>
                      <a:endParaRPr lang="en-GB" sz="1600" dirty="0"/>
                    </a:p>
                  </a:txBody>
                  <a:tcPr>
                    <a:lnB w="12700" cap="flat" cmpd="sng" algn="ctr">
                      <a:solidFill>
                        <a:schemeClr val="tx1"/>
                      </a:solidFill>
                      <a:prstDash val="solid"/>
                      <a:round/>
                      <a:headEnd type="none" w="med" len="med"/>
                      <a:tailEnd type="none" w="med" len="med"/>
                    </a:lnB>
                  </a:tcPr>
                </a:tc>
                <a:tc>
                  <a:txBody>
                    <a:bodyPr/>
                    <a:lstStyle/>
                    <a:p>
                      <a:pPr algn="ctr"/>
                      <a:r>
                        <a:rPr lang="en-GB" sz="1600" dirty="0" smtClean="0"/>
                        <a:t>22-24</a:t>
                      </a:r>
                      <a:endParaRPr lang="en-GB" sz="1600" dirty="0"/>
                    </a:p>
                  </a:txBody>
                  <a:tcPr>
                    <a:lnB w="12700" cap="flat" cmpd="sng" algn="ctr">
                      <a:solidFill>
                        <a:schemeClr val="tx1"/>
                      </a:solidFill>
                      <a:prstDash val="solid"/>
                      <a:round/>
                      <a:headEnd type="none" w="med" len="med"/>
                      <a:tailEnd type="none" w="med" len="med"/>
                    </a:lnB>
                  </a:tcPr>
                </a:tc>
              </a:tr>
              <a:tr h="370840">
                <a:tc>
                  <a:txBody>
                    <a:bodyPr/>
                    <a:lstStyle/>
                    <a:p>
                      <a:pPr algn="r"/>
                      <a:r>
                        <a:rPr lang="en-GB" sz="1600" dirty="0" smtClean="0"/>
                        <a:t>1</a:t>
                      </a:r>
                      <a:endParaRPr lang="en-GB" sz="1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GB"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gridSpan="2">
                  <a:txBody>
                    <a:bodyPr/>
                    <a:lstStyle/>
                    <a:p>
                      <a:r>
                        <a:rPr lang="en-GB" sz="1400" dirty="0" err="1" smtClean="0"/>
                        <a:t>Impl</a:t>
                      </a:r>
                      <a:r>
                        <a:rPr lang="en-GB" sz="1400" dirty="0" smtClean="0"/>
                        <a:t>. monitoring</a:t>
                      </a:r>
                      <a:endParaRPr lang="en-GB" sz="1400" dirty="0"/>
                    </a:p>
                  </a:txBody>
                  <a:tcPr>
                    <a:lnT w="12700" cap="flat" cmpd="sng" algn="ctr">
                      <a:solidFill>
                        <a:schemeClr val="tx1"/>
                      </a:solidFill>
                      <a:prstDash val="solid"/>
                      <a:round/>
                      <a:headEnd type="none" w="med" len="med"/>
                      <a:tailEnd type="none" w="med" len="med"/>
                    </a:lnT>
                    <a:solidFill>
                      <a:srgbClr val="0070C0"/>
                    </a:solidFill>
                  </a:tcPr>
                </a:tc>
                <a:tc hMerge="1">
                  <a:txBody>
                    <a:bodyPr/>
                    <a:lstStyle/>
                    <a:p>
                      <a:endParaRPr lang="en-GB" dirty="0"/>
                    </a:p>
                  </a:txBody>
                  <a:tcPr>
                    <a:lnT w="12700" cap="flat" cmpd="sng" algn="ctr">
                      <a:solidFill>
                        <a:schemeClr val="tx1"/>
                      </a:solidFill>
                      <a:prstDash val="solid"/>
                      <a:round/>
                      <a:headEnd type="none" w="med" len="med"/>
                      <a:tailEnd type="none" w="med" len="med"/>
                    </a:lnT>
                    <a:solidFill>
                      <a:srgbClr val="0070C0"/>
                    </a:solidFill>
                  </a:tcPr>
                </a:tc>
                <a:tc>
                  <a:txBody>
                    <a:bodyPr/>
                    <a:lstStyle/>
                    <a:p>
                      <a:endParaRPr lang="en-GB" dirty="0"/>
                    </a:p>
                  </a:txBody>
                  <a:tcPr>
                    <a:lnT w="12700" cap="flat" cmpd="sng" algn="ctr">
                      <a:solidFill>
                        <a:schemeClr val="tx1"/>
                      </a:solidFill>
                      <a:prstDash val="solid"/>
                      <a:round/>
                      <a:headEnd type="none" w="med" len="med"/>
                      <a:tailEnd type="none" w="med" len="med"/>
                    </a:lnT>
                  </a:tcPr>
                </a:tc>
                <a:tc>
                  <a:txBody>
                    <a:bodyPr/>
                    <a:lstStyle/>
                    <a:p>
                      <a:endParaRPr lang="en-GB"/>
                    </a:p>
                  </a:txBody>
                  <a:tcPr>
                    <a:lnT w="12700" cap="flat" cmpd="sng" algn="ctr">
                      <a:solidFill>
                        <a:schemeClr val="tx1"/>
                      </a:solidFill>
                      <a:prstDash val="solid"/>
                      <a:round/>
                      <a:headEnd type="none" w="med" len="med"/>
                      <a:tailEnd type="none" w="med" len="med"/>
                    </a:lnT>
                  </a:tcPr>
                </a:tc>
                <a:tc>
                  <a:txBody>
                    <a:bodyPr/>
                    <a:lstStyle/>
                    <a:p>
                      <a:endParaRPr lang="en-GB"/>
                    </a:p>
                  </a:txBody>
                  <a:tcPr>
                    <a:lnT w="12700" cap="flat" cmpd="sng" algn="ctr">
                      <a:solidFill>
                        <a:schemeClr val="tx1"/>
                      </a:solidFill>
                      <a:prstDash val="solid"/>
                      <a:round/>
                      <a:headEnd type="none" w="med" len="med"/>
                      <a:tailEnd type="none" w="med" len="med"/>
                    </a:lnT>
                  </a:tcPr>
                </a:tc>
                <a:tc>
                  <a:txBody>
                    <a:bodyPr/>
                    <a:lstStyle/>
                    <a:p>
                      <a:endParaRPr lang="en-GB"/>
                    </a:p>
                  </a:txBody>
                  <a:tcPr>
                    <a:lnT w="12700" cap="flat" cmpd="sng" algn="ctr">
                      <a:solidFill>
                        <a:schemeClr val="tx1"/>
                      </a:solidFill>
                      <a:prstDash val="solid"/>
                      <a:round/>
                      <a:headEnd type="none" w="med" len="med"/>
                      <a:tailEnd type="none" w="med" len="med"/>
                    </a:lnT>
                  </a:tcPr>
                </a:tc>
                <a:tc>
                  <a:txBody>
                    <a:bodyPr/>
                    <a:lstStyle/>
                    <a:p>
                      <a:endParaRPr lang="en-GB"/>
                    </a:p>
                  </a:txBody>
                  <a:tcPr>
                    <a:lnT w="12700" cap="flat" cmpd="sng" algn="ctr">
                      <a:solidFill>
                        <a:schemeClr val="tx1"/>
                      </a:solidFill>
                      <a:prstDash val="solid"/>
                      <a:round/>
                      <a:headEnd type="none" w="med" len="med"/>
                      <a:tailEnd type="none" w="med" len="med"/>
                    </a:lnT>
                  </a:tcPr>
                </a:tc>
              </a:tr>
              <a:tr h="370840">
                <a:tc>
                  <a:txBody>
                    <a:bodyPr/>
                    <a:lstStyle/>
                    <a:p>
                      <a:pPr algn="r"/>
                      <a:r>
                        <a:rPr lang="en-GB" sz="1600" dirty="0" smtClean="0"/>
                        <a:t>2</a:t>
                      </a:r>
                      <a:endParaRPr lang="en-GB" sz="1600" dirty="0"/>
                    </a:p>
                  </a:txBody>
                  <a:tcPr>
                    <a:lnR w="12700" cap="flat" cmpd="sng" algn="ctr">
                      <a:solidFill>
                        <a:schemeClr val="tx1"/>
                      </a:solidFill>
                      <a:prstDash val="solid"/>
                      <a:round/>
                      <a:headEnd type="none" w="med" len="med"/>
                      <a:tailEnd type="none" w="med" len="med"/>
                    </a:lnR>
                  </a:tcPr>
                </a:tc>
                <a:tc>
                  <a:txBody>
                    <a:bodyPr/>
                    <a:lstStyle/>
                    <a:p>
                      <a:endParaRPr lang="en-GB" dirty="0"/>
                    </a:p>
                  </a:txBody>
                  <a:tcPr>
                    <a:lnL w="12700" cap="flat" cmpd="sng" algn="ctr">
                      <a:solidFill>
                        <a:schemeClr val="tx1"/>
                      </a:solidFill>
                      <a:prstDash val="solid"/>
                      <a:round/>
                      <a:headEnd type="none" w="med" len="med"/>
                      <a:tailEnd type="none" w="med" len="med"/>
                    </a:lnL>
                  </a:tcPr>
                </a:tc>
                <a:tc gridSpan="3">
                  <a:txBody>
                    <a:bodyPr/>
                    <a:lstStyle/>
                    <a:p>
                      <a:r>
                        <a:rPr lang="en-GB" dirty="0" err="1" smtClean="0"/>
                        <a:t>Impl</a:t>
                      </a:r>
                      <a:r>
                        <a:rPr lang="en-GB" dirty="0" smtClean="0"/>
                        <a:t>. data store</a:t>
                      </a:r>
                      <a:endParaRPr lang="en-GB" dirty="0"/>
                    </a:p>
                  </a:txBody>
                  <a:tcPr>
                    <a:solidFill>
                      <a:srgbClr val="0070C0"/>
                    </a:solidFill>
                  </a:tcPr>
                </a:tc>
                <a:tc hMerge="1">
                  <a:txBody>
                    <a:bodyPr/>
                    <a:lstStyle/>
                    <a:p>
                      <a:endParaRPr lang="en-GB" dirty="0"/>
                    </a:p>
                  </a:txBody>
                  <a:tcPr>
                    <a:solidFill>
                      <a:srgbClr val="0070C0"/>
                    </a:solidFill>
                  </a:tcPr>
                </a:tc>
                <a:tc hMerge="1">
                  <a:txBody>
                    <a:bodyPr/>
                    <a:lstStyle/>
                    <a:p>
                      <a:endParaRPr lang="en-GB" dirty="0"/>
                    </a:p>
                  </a:txBody>
                  <a:tcPr>
                    <a:solidFill>
                      <a:srgbClr val="0070C0"/>
                    </a:solidFill>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pPr algn="r"/>
                      <a:r>
                        <a:rPr lang="en-GB" sz="1600" dirty="0" smtClean="0"/>
                        <a:t>3</a:t>
                      </a:r>
                      <a:endParaRPr lang="en-GB" sz="1600" dirty="0"/>
                    </a:p>
                  </a:txBody>
                  <a:tcPr>
                    <a:lnR w="12700" cap="flat" cmpd="sng" algn="ctr">
                      <a:solidFill>
                        <a:schemeClr val="tx1"/>
                      </a:solidFill>
                      <a:prstDash val="solid"/>
                      <a:round/>
                      <a:headEnd type="none" w="med" len="med"/>
                      <a:tailEnd type="none" w="med" len="med"/>
                    </a:lnR>
                  </a:tcPr>
                </a:tc>
                <a:tc>
                  <a:txBody>
                    <a:bodyPr/>
                    <a:lstStyle/>
                    <a:p>
                      <a:endParaRPr lang="en-GB" dirty="0"/>
                    </a:p>
                  </a:txBody>
                  <a:tcPr>
                    <a:lnL w="12700" cap="flat" cmpd="sng" algn="ctr">
                      <a:solidFill>
                        <a:schemeClr val="tx1"/>
                      </a:solidFill>
                      <a:prstDash val="solid"/>
                      <a:round/>
                      <a:headEnd type="none" w="med" len="med"/>
                      <a:tailEnd type="none" w="med" len="med"/>
                    </a:lnL>
                  </a:tcPr>
                </a:tc>
                <a:tc>
                  <a:txBody>
                    <a:bodyPr/>
                    <a:lstStyle/>
                    <a:p>
                      <a:endParaRPr lang="en-GB"/>
                    </a:p>
                  </a:txBody>
                  <a:tcPr/>
                </a:tc>
                <a:tc gridSpan="3">
                  <a:txBody>
                    <a:bodyPr/>
                    <a:lstStyle/>
                    <a:p>
                      <a:r>
                        <a:rPr lang="en-GB" dirty="0" smtClean="0"/>
                        <a:t>Prototype UIs</a:t>
                      </a:r>
                      <a:endParaRPr lang="en-GB" dirty="0"/>
                    </a:p>
                  </a:txBody>
                  <a:tcPr>
                    <a:solidFill>
                      <a:srgbClr val="0070C0"/>
                    </a:solidFill>
                  </a:tcPr>
                </a:tc>
                <a:tc hMerge="1">
                  <a:txBody>
                    <a:bodyPr/>
                    <a:lstStyle/>
                    <a:p>
                      <a:endParaRPr lang="en-GB" dirty="0"/>
                    </a:p>
                  </a:txBody>
                  <a:tcPr>
                    <a:solidFill>
                      <a:srgbClr val="0070C0"/>
                    </a:solidFill>
                  </a:tcPr>
                </a:tc>
                <a:tc hMerge="1">
                  <a:txBody>
                    <a:bodyPr/>
                    <a:lstStyle/>
                    <a:p>
                      <a:endParaRPr lang="en-GB" dirty="0"/>
                    </a:p>
                  </a:txBody>
                  <a:tcPr>
                    <a:solidFill>
                      <a:srgbClr val="0070C0"/>
                    </a:solidFill>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pPr algn="r"/>
                      <a:r>
                        <a:rPr lang="en-GB" sz="1600" dirty="0" smtClean="0"/>
                        <a:t>4</a:t>
                      </a:r>
                      <a:endParaRPr lang="en-GB" sz="1600" dirty="0"/>
                    </a:p>
                  </a:txBody>
                  <a:tcPr>
                    <a:lnR w="12700" cap="flat" cmpd="sng" algn="ctr">
                      <a:solidFill>
                        <a:schemeClr val="tx1"/>
                      </a:solidFill>
                      <a:prstDash val="solid"/>
                      <a:round/>
                      <a:headEnd type="none" w="med" len="med"/>
                      <a:tailEnd type="none" w="med" len="med"/>
                    </a:lnR>
                  </a:tcPr>
                </a:tc>
                <a:tc>
                  <a:txBody>
                    <a:bodyPr/>
                    <a:lstStyle/>
                    <a:p>
                      <a:endParaRPr lang="en-GB" dirty="0"/>
                    </a:p>
                  </a:txBody>
                  <a:tcPr>
                    <a:lnL w="12700" cap="flat" cmpd="sng" algn="ctr">
                      <a:solidFill>
                        <a:schemeClr val="tx1"/>
                      </a:solidFill>
                      <a:prstDash val="solid"/>
                      <a:round/>
                      <a:headEnd type="none" w="med" len="med"/>
                      <a:tailEnd type="none" w="med" len="med"/>
                    </a:lnL>
                  </a:tcPr>
                </a:tc>
                <a:tc>
                  <a:txBody>
                    <a:bodyPr/>
                    <a:lstStyle/>
                    <a:p>
                      <a:endParaRPr lang="en-GB"/>
                    </a:p>
                  </a:txBody>
                  <a:tcPr/>
                </a:tc>
                <a:tc>
                  <a:txBody>
                    <a:bodyPr/>
                    <a:lstStyle/>
                    <a:p>
                      <a:endParaRPr lang="en-GB"/>
                    </a:p>
                  </a:txBody>
                  <a:tcPr/>
                </a:tc>
                <a:tc gridSpan="2">
                  <a:txBody>
                    <a:bodyPr/>
                    <a:lstStyle/>
                    <a:p>
                      <a:r>
                        <a:rPr lang="en-GB" dirty="0" err="1" smtClean="0"/>
                        <a:t>Impl</a:t>
                      </a:r>
                      <a:r>
                        <a:rPr lang="en-GB" dirty="0" smtClean="0"/>
                        <a:t>. control</a:t>
                      </a:r>
                      <a:endParaRPr lang="en-GB" dirty="0"/>
                    </a:p>
                  </a:txBody>
                  <a:tcPr>
                    <a:solidFill>
                      <a:srgbClr val="0070C0"/>
                    </a:solidFill>
                  </a:tcPr>
                </a:tc>
                <a:tc hMerge="1">
                  <a:txBody>
                    <a:bodyPr/>
                    <a:lstStyle/>
                    <a:p>
                      <a:endParaRPr lang="en-GB" dirty="0"/>
                    </a:p>
                  </a:txBody>
                  <a:tcPr>
                    <a:solidFill>
                      <a:srgbClr val="0070C0"/>
                    </a:solidFill>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pPr algn="r"/>
                      <a:r>
                        <a:rPr lang="en-GB" sz="1600" dirty="0" smtClean="0"/>
                        <a:t>5</a:t>
                      </a:r>
                      <a:endParaRPr lang="en-GB" sz="1600" dirty="0"/>
                    </a:p>
                  </a:txBody>
                  <a:tcPr>
                    <a:lnR w="12700" cap="flat" cmpd="sng" algn="ctr">
                      <a:solidFill>
                        <a:schemeClr val="tx1"/>
                      </a:solidFill>
                      <a:prstDash val="solid"/>
                      <a:round/>
                      <a:headEnd type="none" w="med" len="med"/>
                      <a:tailEnd type="none" w="med" len="med"/>
                    </a:lnR>
                  </a:tcPr>
                </a:tc>
                <a:tc>
                  <a:txBody>
                    <a:bodyPr/>
                    <a:lstStyle/>
                    <a:p>
                      <a:endParaRPr lang="en-GB" dirty="0"/>
                    </a:p>
                  </a:txBody>
                  <a:tcPr>
                    <a:lnL w="12700" cap="flat" cmpd="sng" algn="ctr">
                      <a:solidFill>
                        <a:schemeClr val="tx1"/>
                      </a:solidFill>
                      <a:prstDash val="solid"/>
                      <a:round/>
                      <a:headEnd type="none" w="med" len="med"/>
                      <a:tailEnd type="none" w="med" len="med"/>
                    </a:lnL>
                  </a:tcPr>
                </a:tc>
                <a:tc>
                  <a:txBody>
                    <a:bodyPr/>
                    <a:lstStyle/>
                    <a:p>
                      <a:endParaRPr lang="en-GB"/>
                    </a:p>
                  </a:txBody>
                  <a:tcPr/>
                </a:tc>
                <a:tc>
                  <a:txBody>
                    <a:bodyPr/>
                    <a:lstStyle/>
                    <a:p>
                      <a:endParaRPr lang="en-GB"/>
                    </a:p>
                  </a:txBody>
                  <a:tcPr/>
                </a:tc>
                <a:tc>
                  <a:txBody>
                    <a:bodyPr/>
                    <a:lstStyle/>
                    <a:p>
                      <a:endParaRPr lang="en-GB" dirty="0"/>
                    </a:p>
                  </a:txBody>
                  <a:tcPr/>
                </a:tc>
                <a:tc>
                  <a:txBody>
                    <a:bodyPr/>
                    <a:lstStyle/>
                    <a:p>
                      <a:endParaRPr lang="en-GB" dirty="0"/>
                    </a:p>
                  </a:txBody>
                  <a:tcPr>
                    <a:solidFill>
                      <a:srgbClr val="0070C0"/>
                    </a:solidFill>
                  </a:tcPr>
                </a:tc>
                <a:tc>
                  <a:txBody>
                    <a:bodyPr/>
                    <a:lstStyle/>
                    <a:p>
                      <a:endParaRPr lang="en-GB"/>
                    </a:p>
                  </a:txBody>
                  <a:tcPr/>
                </a:tc>
                <a:tc>
                  <a:txBody>
                    <a:bodyPr/>
                    <a:lstStyle/>
                    <a:p>
                      <a:endParaRPr lang="en-GB"/>
                    </a:p>
                  </a:txBody>
                  <a:tcPr/>
                </a:tc>
                <a:tc>
                  <a:txBody>
                    <a:bodyPr/>
                    <a:lstStyle/>
                    <a:p>
                      <a:endParaRPr lang="en-GB"/>
                    </a:p>
                  </a:txBody>
                  <a:tcPr/>
                </a:tc>
              </a:tr>
              <a:tr h="370840">
                <a:tc>
                  <a:txBody>
                    <a:bodyPr/>
                    <a:lstStyle/>
                    <a:p>
                      <a:pPr algn="r"/>
                      <a:r>
                        <a:rPr lang="en-GB" sz="1600" dirty="0" smtClean="0"/>
                        <a:t>6</a:t>
                      </a:r>
                      <a:endParaRPr lang="en-GB" sz="1600" dirty="0"/>
                    </a:p>
                  </a:txBody>
                  <a:tcPr>
                    <a:lnR w="12700" cap="flat" cmpd="sng" algn="ctr">
                      <a:solidFill>
                        <a:schemeClr val="tx1"/>
                      </a:solidFill>
                      <a:prstDash val="solid"/>
                      <a:round/>
                      <a:headEnd type="none" w="med" len="med"/>
                      <a:tailEnd type="none" w="med" len="med"/>
                    </a:lnR>
                  </a:tcPr>
                </a:tc>
                <a:tc>
                  <a:txBody>
                    <a:bodyPr/>
                    <a:lstStyle/>
                    <a:p>
                      <a:endParaRPr lang="en-GB" dirty="0"/>
                    </a:p>
                  </a:txBody>
                  <a:tcPr>
                    <a:lnL w="12700" cap="flat" cmpd="sng" algn="ctr">
                      <a:solidFill>
                        <a:schemeClr val="tx1"/>
                      </a:solidFill>
                      <a:prstDash val="solid"/>
                      <a:round/>
                      <a:headEnd type="none" w="med" len="med"/>
                      <a:tailEnd type="none" w="med" len="med"/>
                    </a:lnL>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gridSpan="2">
                  <a:txBody>
                    <a:bodyPr/>
                    <a:lstStyle/>
                    <a:p>
                      <a:r>
                        <a:rPr lang="en-GB" dirty="0" smtClean="0"/>
                        <a:t>Field trial</a:t>
                      </a:r>
                      <a:endParaRPr lang="en-GB" dirty="0"/>
                    </a:p>
                  </a:txBody>
                  <a:tcPr>
                    <a:solidFill>
                      <a:srgbClr val="0070C0"/>
                    </a:solidFill>
                  </a:tcPr>
                </a:tc>
                <a:tc hMerge="1">
                  <a:txBody>
                    <a:bodyPr/>
                    <a:lstStyle/>
                    <a:p>
                      <a:endParaRPr lang="en-GB" dirty="0"/>
                    </a:p>
                  </a:txBody>
                  <a:tcPr>
                    <a:solidFill>
                      <a:srgbClr val="0070C0"/>
                    </a:solidFill>
                  </a:tcPr>
                </a:tc>
                <a:tc>
                  <a:txBody>
                    <a:bodyPr/>
                    <a:lstStyle/>
                    <a:p>
                      <a:endParaRPr lang="en-GB"/>
                    </a:p>
                  </a:txBody>
                  <a:tcPr/>
                </a:tc>
              </a:tr>
              <a:tr h="370840">
                <a:tc>
                  <a:txBody>
                    <a:bodyPr/>
                    <a:lstStyle/>
                    <a:p>
                      <a:pPr algn="r"/>
                      <a:r>
                        <a:rPr lang="en-GB" sz="1600" dirty="0" smtClean="0"/>
                        <a:t>7</a:t>
                      </a:r>
                      <a:endParaRPr lang="en-GB" sz="1600" dirty="0"/>
                    </a:p>
                  </a:txBody>
                  <a:tcPr>
                    <a:lnR w="12700" cap="flat" cmpd="sng" algn="ctr">
                      <a:solidFill>
                        <a:schemeClr val="tx1"/>
                      </a:solidFill>
                      <a:prstDash val="solid"/>
                      <a:round/>
                      <a:headEnd type="none" w="med" len="med"/>
                      <a:tailEnd type="none" w="med" len="med"/>
                    </a:lnR>
                  </a:tcPr>
                </a:tc>
                <a:tc>
                  <a:txBody>
                    <a:bodyPr/>
                    <a:lstStyle/>
                    <a:p>
                      <a:endParaRPr lang="en-GB" dirty="0"/>
                    </a:p>
                  </a:txBody>
                  <a:tcPr>
                    <a:lnL w="12700" cap="flat" cmpd="sng" algn="ctr">
                      <a:solidFill>
                        <a:schemeClr val="tx1"/>
                      </a:solidFill>
                      <a:prstDash val="solid"/>
                      <a:round/>
                      <a:headEnd type="none" w="med" len="med"/>
                      <a:tailEnd type="none" w="med" len="med"/>
                    </a:lnL>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gridSpan="2">
                  <a:txBody>
                    <a:bodyPr/>
                    <a:lstStyle/>
                    <a:p>
                      <a:r>
                        <a:rPr lang="en-GB" dirty="0" smtClean="0"/>
                        <a:t>Analysis</a:t>
                      </a:r>
                      <a:endParaRPr lang="en-GB" dirty="0"/>
                    </a:p>
                  </a:txBody>
                  <a:tcPr>
                    <a:solidFill>
                      <a:srgbClr val="2675CA"/>
                    </a:solidFill>
                  </a:tcPr>
                </a:tc>
                <a:tc hMerge="1">
                  <a:txBody>
                    <a:bodyPr/>
                    <a:lstStyle/>
                    <a:p>
                      <a:endParaRPr lang="en-GB" dirty="0"/>
                    </a:p>
                  </a:txBody>
                  <a:tcPr>
                    <a:solidFill>
                      <a:srgbClr val="2675CA"/>
                    </a:solidFill>
                  </a:tcPr>
                </a:tc>
              </a:tr>
            </a:tbl>
          </a:graphicData>
        </a:graphic>
      </p:graphicFrame>
      <p:sp>
        <p:nvSpPr>
          <p:cNvPr id="3" name="Title 2"/>
          <p:cNvSpPr>
            <a:spLocks noGrp="1"/>
          </p:cNvSpPr>
          <p:nvPr>
            <p:ph type="title"/>
          </p:nvPr>
        </p:nvSpPr>
        <p:spPr/>
        <p:txBody>
          <a:bodyPr/>
          <a:lstStyle/>
          <a:p>
            <a:r>
              <a:rPr lang="en-GB" dirty="0" smtClean="0"/>
              <a:t>Work plan</a:t>
            </a:r>
            <a:endParaRPr lang="en-GB"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None/>
            </a:pPr>
            <a:r>
              <a:rPr lang="en-GB" sz="1800" b="1" dirty="0" smtClean="0"/>
              <a:t>Interesting </a:t>
            </a:r>
            <a:r>
              <a:rPr lang="en-GB" sz="1800" b="1" u="sng" dirty="0" smtClean="0"/>
              <a:t>workplace</a:t>
            </a:r>
            <a:r>
              <a:rPr lang="en-GB" sz="1800" b="1" dirty="0" smtClean="0"/>
              <a:t> comparisons</a:t>
            </a:r>
          </a:p>
          <a:p>
            <a:pPr marL="914400" lvl="1" indent="-457200">
              <a:buFont typeface="+mj-lt"/>
              <a:buAutoNum type="arabicPeriod"/>
            </a:pPr>
            <a:r>
              <a:rPr lang="en-GB" sz="1800" dirty="0" smtClean="0"/>
              <a:t>Similar workplaces in </a:t>
            </a:r>
            <a:r>
              <a:rPr lang="en-GB" sz="1800" b="1" dirty="0" smtClean="0"/>
              <a:t>different</a:t>
            </a:r>
            <a:r>
              <a:rPr lang="en-GB" sz="1800" dirty="0" smtClean="0"/>
              <a:t> organisations</a:t>
            </a:r>
          </a:p>
          <a:p>
            <a:pPr lvl="2"/>
            <a:r>
              <a:rPr lang="en-GB" sz="1800" dirty="0" smtClean="0"/>
              <a:t>China Mobile Innovation building vs. Horizon Research office</a:t>
            </a:r>
          </a:p>
          <a:p>
            <a:pPr lvl="3"/>
            <a:r>
              <a:rPr lang="en-GB" sz="1800" dirty="0" smtClean="0"/>
              <a:t>Are employees/managers motivated by this competition?</a:t>
            </a:r>
          </a:p>
          <a:p>
            <a:pPr lvl="3"/>
            <a:r>
              <a:rPr lang="en-GB" sz="1800" dirty="0" smtClean="0"/>
              <a:t>Do they understand the comparison?</a:t>
            </a:r>
          </a:p>
          <a:p>
            <a:pPr marL="914400" lvl="1" indent="-457200">
              <a:buFont typeface="+mj-lt"/>
              <a:buAutoNum type="arabicPeriod"/>
            </a:pPr>
            <a:r>
              <a:rPr lang="en-GB" sz="1800" dirty="0" smtClean="0"/>
              <a:t>Similar workplaces within the </a:t>
            </a:r>
            <a:r>
              <a:rPr lang="en-GB" sz="1800" b="1" dirty="0" smtClean="0"/>
              <a:t>same</a:t>
            </a:r>
            <a:r>
              <a:rPr lang="en-GB" sz="1800" dirty="0" smtClean="0"/>
              <a:t> organisation</a:t>
            </a:r>
          </a:p>
          <a:p>
            <a:pPr lvl="2"/>
            <a:r>
              <a:rPr lang="en-GB" sz="1800" dirty="0" smtClean="0"/>
              <a:t>University of Nottingham: Horizon Research office vs. Mixed Reality Lab office</a:t>
            </a:r>
          </a:p>
          <a:p>
            <a:pPr lvl="3"/>
            <a:r>
              <a:rPr lang="en-GB" sz="1800" dirty="0" smtClean="0"/>
              <a:t>Employees regularly visit the opposite workplace and socialise with employees from the opposite workplace – how does this affect the motivation?</a:t>
            </a:r>
            <a:endParaRPr lang="en-GB" sz="1800" dirty="0"/>
          </a:p>
        </p:txBody>
      </p:sp>
      <p:sp>
        <p:nvSpPr>
          <p:cNvPr id="3" name="Title 2"/>
          <p:cNvSpPr>
            <a:spLocks noGrp="1"/>
          </p:cNvSpPr>
          <p:nvPr>
            <p:ph type="title"/>
          </p:nvPr>
        </p:nvSpPr>
        <p:spPr/>
        <p:txBody>
          <a:bodyPr/>
          <a:lstStyle/>
          <a:p>
            <a:r>
              <a:rPr lang="en-GB" dirty="0" smtClean="0"/>
              <a:t>Test/trial sites</a:t>
            </a:r>
            <a:endParaRPr lang="en-GB"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7564</TotalTime>
  <Words>3380</Words>
  <Application>Microsoft Macintosh PowerPoint</Application>
  <PresentationFormat>On-screen Show (4:3)</PresentationFormat>
  <Paragraphs>682</Paragraphs>
  <Slides>98</Slides>
  <Notes>11</Notes>
  <HiddenSlides>0</HiddenSlides>
  <MMClips>0</MMClips>
  <ScaleCrop>false</ScaleCrop>
  <HeadingPairs>
    <vt:vector size="4" baseType="variant">
      <vt:variant>
        <vt:lpstr>Design Template</vt:lpstr>
      </vt:variant>
      <vt:variant>
        <vt:i4>1</vt:i4>
      </vt:variant>
      <vt:variant>
        <vt:lpstr>Slide Titles</vt:lpstr>
      </vt:variant>
      <vt:variant>
        <vt:i4>98</vt:i4>
      </vt:variant>
    </vt:vector>
  </HeadingPairs>
  <TitlesOfParts>
    <vt:vector size="99" baseType="lpstr">
      <vt:lpstr>horizon</vt:lpstr>
      <vt:lpstr>Working with interventions</vt:lpstr>
      <vt:lpstr>Intervention</vt:lpstr>
      <vt:lpstr>New capabilities &amp; features</vt:lpstr>
      <vt:lpstr>Slide 4</vt:lpstr>
      <vt:lpstr>Slide 5</vt:lpstr>
      <vt:lpstr>Slide 6</vt:lpstr>
      <vt:lpstr>Slide 7</vt:lpstr>
      <vt:lpstr>New places</vt:lpstr>
      <vt:lpstr>Slide 9</vt:lpstr>
      <vt:lpstr>Slide 10</vt:lpstr>
      <vt:lpstr>Slide 11</vt:lpstr>
      <vt:lpstr>New combinations</vt:lpstr>
      <vt:lpstr>Slide 13</vt:lpstr>
      <vt:lpstr>Application domain</vt:lpstr>
      <vt:lpstr>Slide 15</vt:lpstr>
      <vt:lpstr>User-centred development through interventions</vt:lpstr>
      <vt:lpstr>Development</vt:lpstr>
      <vt:lpstr>C-Aware application(s)</vt:lpstr>
      <vt:lpstr>Application domain</vt:lpstr>
      <vt:lpstr>Application domain</vt:lpstr>
      <vt:lpstr>Application domain</vt:lpstr>
      <vt:lpstr>Applications</vt:lpstr>
      <vt:lpstr>Applications</vt:lpstr>
      <vt:lpstr>Cross-cultural workplace</vt:lpstr>
      <vt:lpstr>Key points</vt:lpstr>
      <vt:lpstr>Monitoring</vt:lpstr>
      <vt:lpstr>Slide 27</vt:lpstr>
      <vt:lpstr>Architecture - monitoring</vt:lpstr>
      <vt:lpstr>Architecture - monitoring</vt:lpstr>
      <vt:lpstr>Architecture - monitoring</vt:lpstr>
      <vt:lpstr>Architecture - monitoring</vt:lpstr>
      <vt:lpstr>Architecture - monitoring</vt:lpstr>
      <vt:lpstr>Architecture - monitoring</vt:lpstr>
      <vt:lpstr>Architecture - monitoring</vt:lpstr>
      <vt:lpstr>Architecture - monitoring</vt:lpstr>
      <vt:lpstr>Architecture - monitoring</vt:lpstr>
      <vt:lpstr>Architecture - monitoring</vt:lpstr>
      <vt:lpstr>Architecture - monitoring</vt:lpstr>
      <vt:lpstr>Architecture - monitoring</vt:lpstr>
      <vt:lpstr>User Interfaces</vt:lpstr>
      <vt:lpstr>Architecture - presentation</vt:lpstr>
      <vt:lpstr>Architecture - presentation</vt:lpstr>
      <vt:lpstr>Architecture - presentation</vt:lpstr>
      <vt:lpstr>Architecture - presentation</vt:lpstr>
      <vt:lpstr>Architecture - presentation</vt:lpstr>
      <vt:lpstr>Architecture - presentation</vt:lpstr>
      <vt:lpstr>Architecture - presentation</vt:lpstr>
      <vt:lpstr>Architecture - presentation</vt:lpstr>
      <vt:lpstr>Architecture - presentation</vt:lpstr>
      <vt:lpstr>User Interface 1</vt:lpstr>
      <vt:lpstr>User interfaces</vt:lpstr>
      <vt:lpstr>User interfaces</vt:lpstr>
      <vt:lpstr>User interfaces</vt:lpstr>
      <vt:lpstr>User interfaces</vt:lpstr>
      <vt:lpstr>User interfaces</vt:lpstr>
      <vt:lpstr>User interfaces</vt:lpstr>
      <vt:lpstr>User interfaces</vt:lpstr>
      <vt:lpstr>User Interface 2</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 3</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interfaces</vt:lpstr>
      <vt:lpstr>User Interface 3: control</vt:lpstr>
      <vt:lpstr>Architecture - control</vt:lpstr>
      <vt:lpstr>Architecture - control</vt:lpstr>
      <vt:lpstr>Architecture - control</vt:lpstr>
      <vt:lpstr>Architecture - control</vt:lpstr>
      <vt:lpstr>Architecture - control</vt:lpstr>
      <vt:lpstr>Field trial plan</vt:lpstr>
      <vt:lpstr>Work plan</vt:lpstr>
      <vt:lpstr>Work plan</vt:lpstr>
      <vt:lpstr>Work plan</vt:lpstr>
      <vt:lpstr>Work plan</vt:lpstr>
      <vt:lpstr>Work plan</vt:lpstr>
      <vt:lpstr>Work plan</vt:lpstr>
      <vt:lpstr>Work plan</vt:lpstr>
      <vt:lpstr>Work plan</vt:lpstr>
      <vt:lpstr>Test/trial sites</vt:lpstr>
    </vt:vector>
  </TitlesOfParts>
  <Company>Iris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Iris</dc:creator>
  <cp:lastModifiedBy>Ben Bedwell</cp:lastModifiedBy>
  <cp:revision>264</cp:revision>
  <dcterms:created xsi:type="dcterms:W3CDTF">2011-01-31T15:04:55Z</dcterms:created>
  <dcterms:modified xsi:type="dcterms:W3CDTF">2011-01-31T15:06:21Z</dcterms:modified>
</cp:coreProperties>
</file>